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340" r:id="rId2"/>
    <p:sldId id="339" r:id="rId3"/>
    <p:sldId id="341" r:id="rId4"/>
    <p:sldId id="342" r:id="rId5"/>
    <p:sldId id="343" r:id="rId6"/>
    <p:sldId id="344" r:id="rId7"/>
    <p:sldId id="348" r:id="rId8"/>
    <p:sldId id="347" r:id="rId9"/>
    <p:sldId id="351" r:id="rId10"/>
    <p:sldId id="350" r:id="rId11"/>
    <p:sldId id="349" r:id="rId12"/>
    <p:sldId id="345" r:id="rId13"/>
    <p:sldId id="338"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A75"/>
    <a:srgbClr val="006699"/>
    <a:srgbClr val="164A76"/>
    <a:srgbClr val="154A76"/>
    <a:srgbClr val="0065B0"/>
    <a:srgbClr val="FF0505"/>
    <a:srgbClr val="EA000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38" y="322"/>
      </p:cViewPr>
      <p:guideLst>
        <p:guide orient="horz" pos="162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53" d="100"/>
          <a:sy n="53" d="100"/>
        </p:scale>
        <p:origin x="-29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JM"/>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BB21C36F-3D9D-4C17-B60D-5CF189A067ED}" type="datetimeFigureOut">
              <a:rPr lang="en-JM"/>
              <a:pPr>
                <a:defRPr/>
              </a:pPr>
              <a:t>25/9/2019</a:t>
            </a:fld>
            <a:endParaRPr lang="en-JM"/>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JM"/>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6CF9A5CF-558B-4EB9-BEB1-EC9166B39862}" type="slidenum">
              <a:rPr lang="en-JM"/>
              <a:pPr>
                <a:defRPr/>
              </a:pPr>
              <a:t>‹#›</a:t>
            </a:fld>
            <a:endParaRPr lang="en-JM"/>
          </a:p>
        </p:txBody>
      </p:sp>
    </p:spTree>
    <p:extLst>
      <p:ext uri="{BB962C8B-B14F-4D97-AF65-F5344CB8AC3E}">
        <p14:creationId xmlns:p14="http://schemas.microsoft.com/office/powerpoint/2010/main" val="137777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JM"/>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082A7D35-A956-4A43-8581-DE6D6CE788A6}" type="datetimeFigureOut">
              <a:rPr lang="en-JM"/>
              <a:pPr>
                <a:defRPr/>
              </a:pPr>
              <a:t>25/9/2019</a:t>
            </a:fld>
            <a:endParaRPr lang="en-JM"/>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JM"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JM"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4B464497-61C4-46B0-ACA5-17230456BCD5}" type="slidenum">
              <a:rPr lang="en-JM"/>
              <a:pPr>
                <a:defRPr/>
              </a:pPr>
              <a:t>‹#›</a:t>
            </a:fld>
            <a:endParaRPr lang="en-JM"/>
          </a:p>
        </p:txBody>
      </p:sp>
    </p:spTree>
    <p:extLst>
      <p:ext uri="{BB962C8B-B14F-4D97-AF65-F5344CB8AC3E}">
        <p14:creationId xmlns:p14="http://schemas.microsoft.com/office/powerpoint/2010/main" val="2867311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597820"/>
            <a:ext cx="7772400" cy="1102519"/>
          </a:xfrm>
        </p:spPr>
        <p:txBody>
          <a:bodyPr/>
          <a:lstStyle>
            <a:lvl1pPr algn="ctr">
              <a:defRPr/>
            </a:lvl1pPr>
          </a:lstStyle>
          <a:p>
            <a:r>
              <a:rPr lang="en-US" dirty="0"/>
              <a:t>Click to edit Master title style</a:t>
            </a:r>
            <a:endParaRPr lang="en-JM"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7F7F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JM" dirty="0"/>
          </a:p>
        </p:txBody>
      </p:sp>
      <p:sp>
        <p:nvSpPr>
          <p:cNvPr id="5" name="Footer Placeholder 4"/>
          <p:cNvSpPr>
            <a:spLocks noGrp="1"/>
          </p:cNvSpPr>
          <p:nvPr>
            <p:ph type="ftr" sz="quarter" idx="10"/>
          </p:nvPr>
        </p:nvSpPr>
        <p:spPr/>
        <p:txBody>
          <a:bodyPr/>
          <a:lstStyle>
            <a:lvl1pPr>
              <a:defRPr/>
            </a:lvl1pPr>
          </a:lstStyle>
          <a:p>
            <a:pPr>
              <a:defRPr/>
            </a:pPr>
            <a:r>
              <a:rPr lang="en-JM"/>
              <a:t>Athens State University</a:t>
            </a:r>
          </a:p>
        </p:txBody>
      </p:sp>
      <p:sp>
        <p:nvSpPr>
          <p:cNvPr id="6" name="Slide Number Placeholder 5"/>
          <p:cNvSpPr>
            <a:spLocks noGrp="1"/>
          </p:cNvSpPr>
          <p:nvPr>
            <p:ph type="sldNum" sz="quarter" idx="11"/>
          </p:nvPr>
        </p:nvSpPr>
        <p:spPr/>
        <p:txBody>
          <a:bodyPr/>
          <a:lstStyle>
            <a:lvl1pPr>
              <a:defRPr smtClean="0"/>
            </a:lvl1pPr>
          </a:lstStyle>
          <a:p>
            <a:pPr>
              <a:defRPr/>
            </a:pPr>
            <a:fld id="{F03F45A8-EFFB-45EA-B061-44A258B2EA76}" type="slidenum">
              <a:rPr lang="en-JM"/>
              <a:pPr>
                <a:defRPr/>
              </a:pPr>
              <a:t>‹#›</a:t>
            </a:fld>
            <a:endParaRPr lang="en-JM"/>
          </a:p>
        </p:txBody>
      </p:sp>
    </p:spTree>
    <p:extLst>
      <p:ext uri="{BB962C8B-B14F-4D97-AF65-F5344CB8AC3E}">
        <p14:creationId xmlns:p14="http://schemas.microsoft.com/office/powerpoint/2010/main" val="36579980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1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56113" y="1077913"/>
            <a:ext cx="3925887"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JM"/>
          </a:p>
        </p:txBody>
      </p:sp>
      <p:sp>
        <p:nvSpPr>
          <p:cNvPr id="7" name="Text Placeholder 18"/>
          <p:cNvSpPr>
            <a:spLocks noGrp="1"/>
          </p:cNvSpPr>
          <p:nvPr>
            <p:ph type="body" sz="quarter" idx="15"/>
          </p:nvPr>
        </p:nvSpPr>
        <p:spPr>
          <a:xfrm>
            <a:off x="1295400" y="1200150"/>
            <a:ext cx="2217906" cy="284163"/>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8" name="Text Placeholder 20"/>
          <p:cNvSpPr>
            <a:spLocks noGrp="1"/>
          </p:cNvSpPr>
          <p:nvPr>
            <p:ph type="body" sz="quarter" idx="16"/>
          </p:nvPr>
        </p:nvSpPr>
        <p:spPr>
          <a:xfrm>
            <a:off x="1295400" y="1428750"/>
            <a:ext cx="2743200" cy="5334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18"/>
          <p:cNvSpPr>
            <a:spLocks noGrp="1"/>
          </p:cNvSpPr>
          <p:nvPr>
            <p:ph type="body" sz="quarter" idx="17"/>
          </p:nvPr>
        </p:nvSpPr>
        <p:spPr>
          <a:xfrm>
            <a:off x="1295400" y="2266950"/>
            <a:ext cx="2217906" cy="284163"/>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 name="Text Placeholder 20"/>
          <p:cNvSpPr>
            <a:spLocks noGrp="1"/>
          </p:cNvSpPr>
          <p:nvPr>
            <p:ph type="body" sz="quarter" idx="18"/>
          </p:nvPr>
        </p:nvSpPr>
        <p:spPr>
          <a:xfrm>
            <a:off x="1295400" y="2495550"/>
            <a:ext cx="2743200" cy="5334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1" name="Text Placeholder 18"/>
          <p:cNvSpPr>
            <a:spLocks noGrp="1"/>
          </p:cNvSpPr>
          <p:nvPr>
            <p:ph type="body" sz="quarter" idx="19"/>
          </p:nvPr>
        </p:nvSpPr>
        <p:spPr>
          <a:xfrm>
            <a:off x="1295400" y="3333750"/>
            <a:ext cx="2217906" cy="284163"/>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2" name="Text Placeholder 20"/>
          <p:cNvSpPr>
            <a:spLocks noGrp="1"/>
          </p:cNvSpPr>
          <p:nvPr>
            <p:ph type="body" sz="quarter" idx="20"/>
          </p:nvPr>
        </p:nvSpPr>
        <p:spPr>
          <a:xfrm>
            <a:off x="1295400" y="3562350"/>
            <a:ext cx="2743200" cy="5334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3" name="Picture Placeholder 24"/>
          <p:cNvSpPr>
            <a:spLocks noGrp="1"/>
          </p:cNvSpPr>
          <p:nvPr>
            <p:ph type="pic" sz="quarter" idx="28"/>
          </p:nvPr>
        </p:nvSpPr>
        <p:spPr>
          <a:xfrm>
            <a:off x="4709141" y="1352550"/>
            <a:ext cx="3429000" cy="1960213"/>
          </a:xfrm>
        </p:spPr>
        <p:txBody>
          <a:bodyPr rtlCol="0">
            <a:normAutofit/>
          </a:bodyPr>
          <a:lstStyle/>
          <a:p>
            <a:pPr lvl="0"/>
            <a:endParaRPr lang="en-JM" noProof="0"/>
          </a:p>
        </p:txBody>
      </p:sp>
      <p:sp>
        <p:nvSpPr>
          <p:cNvPr id="15" name="Footer Placeholder 3"/>
          <p:cNvSpPr>
            <a:spLocks noGrp="1"/>
          </p:cNvSpPr>
          <p:nvPr>
            <p:ph type="ftr" sz="quarter" idx="29"/>
          </p:nvPr>
        </p:nvSpPr>
        <p:spPr/>
        <p:txBody>
          <a:bodyPr/>
          <a:lstStyle>
            <a:lvl1pPr>
              <a:defRPr/>
            </a:lvl1pPr>
          </a:lstStyle>
          <a:p>
            <a:pPr>
              <a:defRPr/>
            </a:pPr>
            <a:r>
              <a:rPr lang="en-JM"/>
              <a:t>Athens State University</a:t>
            </a:r>
          </a:p>
        </p:txBody>
      </p:sp>
      <p:sp>
        <p:nvSpPr>
          <p:cNvPr id="16" name="Slide Number Placeholder 4"/>
          <p:cNvSpPr>
            <a:spLocks noGrp="1"/>
          </p:cNvSpPr>
          <p:nvPr>
            <p:ph type="sldNum" sz="quarter" idx="30"/>
          </p:nvPr>
        </p:nvSpPr>
        <p:spPr/>
        <p:txBody>
          <a:bodyPr/>
          <a:lstStyle>
            <a:lvl1pPr>
              <a:defRPr smtClean="0"/>
            </a:lvl1pPr>
          </a:lstStyle>
          <a:p>
            <a:pPr>
              <a:defRPr/>
            </a:pPr>
            <a:fld id="{2B8B7613-325B-427A-A30B-D9A0483802C5}" type="slidenum">
              <a:rPr lang="en-JM"/>
              <a:pPr>
                <a:defRPr/>
              </a:pPr>
              <a:t>‹#›</a:t>
            </a:fld>
            <a:endParaRPr lang="en-JM"/>
          </a:p>
        </p:txBody>
      </p:sp>
    </p:spTree>
    <p:extLst>
      <p:ext uri="{BB962C8B-B14F-4D97-AF65-F5344CB8AC3E}">
        <p14:creationId xmlns:p14="http://schemas.microsoft.com/office/powerpoint/2010/main" val="280465478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323975"/>
            <a:ext cx="491807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JM"/>
          </a:p>
        </p:txBody>
      </p:sp>
      <p:sp>
        <p:nvSpPr>
          <p:cNvPr id="6" name="Text Placeholder 18"/>
          <p:cNvSpPr>
            <a:spLocks noGrp="1"/>
          </p:cNvSpPr>
          <p:nvPr>
            <p:ph type="body" sz="quarter" idx="15"/>
          </p:nvPr>
        </p:nvSpPr>
        <p:spPr>
          <a:xfrm>
            <a:off x="5791200" y="1373187"/>
            <a:ext cx="2667000" cy="665163"/>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8" name="Text Placeholder 18"/>
          <p:cNvSpPr>
            <a:spLocks noGrp="1"/>
          </p:cNvSpPr>
          <p:nvPr>
            <p:ph type="body" sz="quarter" idx="17"/>
          </p:nvPr>
        </p:nvSpPr>
        <p:spPr>
          <a:xfrm>
            <a:off x="5791200" y="2190750"/>
            <a:ext cx="2819400" cy="360363"/>
          </a:xfrm>
          <a:solidFill>
            <a:srgbClr val="006699"/>
          </a:solidFill>
          <a:ln>
            <a:noFill/>
          </a:ln>
        </p:spPr>
        <p:txBody>
          <a:bodyPr>
            <a:noAutofit/>
          </a:bodyPr>
          <a:lstStyle>
            <a:lvl1pPr marL="0" indent="0">
              <a:buFontTx/>
              <a:buNone/>
              <a:defRPr sz="1600" b="0">
                <a:solidFill>
                  <a:schemeClr val="bg1"/>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9" name="Text Placeholder 20"/>
          <p:cNvSpPr>
            <a:spLocks noGrp="1"/>
          </p:cNvSpPr>
          <p:nvPr>
            <p:ph type="body" sz="quarter" idx="18"/>
          </p:nvPr>
        </p:nvSpPr>
        <p:spPr>
          <a:xfrm>
            <a:off x="5791200" y="2551113"/>
            <a:ext cx="2819400" cy="533400"/>
          </a:xfrm>
        </p:spPr>
        <p:txBody>
          <a:bodyPr>
            <a:normAutofit/>
          </a:bodyPr>
          <a:lstStyle>
            <a:lvl1pPr marL="0" indent="0">
              <a:spcBef>
                <a:spcPts val="0"/>
              </a:spcBef>
              <a:buFontTx/>
              <a:buNone/>
              <a:defRPr sz="1100">
                <a:solidFill>
                  <a:srgbClr val="006699"/>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18"/>
          <p:cNvSpPr>
            <a:spLocks noGrp="1"/>
          </p:cNvSpPr>
          <p:nvPr>
            <p:ph type="body" sz="quarter" idx="19"/>
          </p:nvPr>
        </p:nvSpPr>
        <p:spPr>
          <a:xfrm>
            <a:off x="5791200" y="3257551"/>
            <a:ext cx="2819400" cy="381000"/>
          </a:xfrm>
          <a:solidFill>
            <a:srgbClr val="006699"/>
          </a:solidFill>
          <a:ln>
            <a:noFill/>
          </a:ln>
        </p:spPr>
        <p:txBody>
          <a:bodyPr>
            <a:noAutofit/>
          </a:bodyPr>
          <a:lstStyle>
            <a:lvl1pPr marL="0" indent="0">
              <a:buFontTx/>
              <a:buNone/>
              <a:defRPr sz="1600" b="0">
                <a:solidFill>
                  <a:schemeClr val="bg1"/>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1" name="Text Placeholder 20"/>
          <p:cNvSpPr>
            <a:spLocks noGrp="1"/>
          </p:cNvSpPr>
          <p:nvPr>
            <p:ph type="body" sz="quarter" idx="20"/>
          </p:nvPr>
        </p:nvSpPr>
        <p:spPr>
          <a:xfrm>
            <a:off x="5791200" y="3638550"/>
            <a:ext cx="2971800" cy="533400"/>
          </a:xfrm>
        </p:spPr>
        <p:txBody>
          <a:bodyPr>
            <a:normAutofit/>
          </a:bodyPr>
          <a:lstStyle>
            <a:lvl1pPr marL="0" indent="0">
              <a:spcBef>
                <a:spcPts val="0"/>
              </a:spcBef>
              <a:buFontTx/>
              <a:buNone/>
              <a:defRPr sz="1100">
                <a:solidFill>
                  <a:srgbClr val="006699"/>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3" name="Picture Placeholder 16"/>
          <p:cNvSpPr>
            <a:spLocks noGrp="1"/>
          </p:cNvSpPr>
          <p:nvPr>
            <p:ph type="pic" sz="quarter" idx="21"/>
          </p:nvPr>
        </p:nvSpPr>
        <p:spPr>
          <a:xfrm>
            <a:off x="1125304" y="1700784"/>
            <a:ext cx="3429000" cy="2065944"/>
          </a:xfrm>
        </p:spPr>
        <p:txBody>
          <a:bodyPr rtlCol="0">
            <a:normAutofit/>
          </a:bodyPr>
          <a:lstStyle/>
          <a:p>
            <a:pPr lvl="0"/>
            <a:endParaRPr lang="en-JM" noProof="0"/>
          </a:p>
        </p:txBody>
      </p:sp>
      <p:sp>
        <p:nvSpPr>
          <p:cNvPr id="14" name="Footer Placeholder 3"/>
          <p:cNvSpPr>
            <a:spLocks noGrp="1"/>
          </p:cNvSpPr>
          <p:nvPr>
            <p:ph type="ftr" sz="quarter" idx="22"/>
          </p:nvPr>
        </p:nvSpPr>
        <p:spPr/>
        <p:txBody>
          <a:bodyPr/>
          <a:lstStyle>
            <a:lvl1pPr>
              <a:defRPr/>
            </a:lvl1pPr>
          </a:lstStyle>
          <a:p>
            <a:pPr>
              <a:defRPr/>
            </a:pPr>
            <a:r>
              <a:rPr lang="en-JM"/>
              <a:t>Athens State University</a:t>
            </a:r>
          </a:p>
        </p:txBody>
      </p:sp>
      <p:sp>
        <p:nvSpPr>
          <p:cNvPr id="15" name="Slide Number Placeholder 4"/>
          <p:cNvSpPr>
            <a:spLocks noGrp="1"/>
          </p:cNvSpPr>
          <p:nvPr>
            <p:ph type="sldNum" sz="quarter" idx="23"/>
          </p:nvPr>
        </p:nvSpPr>
        <p:spPr/>
        <p:txBody>
          <a:bodyPr/>
          <a:lstStyle>
            <a:lvl1pPr>
              <a:defRPr smtClean="0"/>
            </a:lvl1pPr>
          </a:lstStyle>
          <a:p>
            <a:pPr>
              <a:defRPr/>
            </a:pPr>
            <a:fld id="{792F3572-81AB-4E29-86CA-624E5B8F0E7B}" type="slidenum">
              <a:rPr lang="en-JM"/>
              <a:pPr>
                <a:defRPr/>
              </a:pPr>
              <a:t>‹#›</a:t>
            </a:fld>
            <a:endParaRPr lang="en-JM"/>
          </a:p>
        </p:txBody>
      </p:sp>
    </p:spTree>
    <p:extLst>
      <p:ext uri="{BB962C8B-B14F-4D97-AF65-F5344CB8AC3E}">
        <p14:creationId xmlns:p14="http://schemas.microsoft.com/office/powerpoint/2010/main" val="125448379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List">
    <p:spTree>
      <p:nvGrpSpPr>
        <p:cNvPr id="1" name=""/>
        <p:cNvGrpSpPr/>
        <p:nvPr/>
      </p:nvGrpSpPr>
      <p:grpSpPr>
        <a:xfrm>
          <a:off x="0" y="0"/>
          <a:ext cx="0" cy="0"/>
          <a:chOff x="0" y="0"/>
          <a:chExt cx="0" cy="0"/>
        </a:xfrm>
      </p:grpSpPr>
      <p:cxnSp>
        <p:nvCxnSpPr>
          <p:cNvPr id="9" name="Straight Connector 8"/>
          <p:cNvCxnSpPr/>
          <p:nvPr userDrawn="1"/>
        </p:nvCxnSpPr>
        <p:spPr>
          <a:xfrm>
            <a:off x="3200400" y="1189038"/>
            <a:ext cx="0" cy="2686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096000" y="1189038"/>
            <a:ext cx="0" cy="2686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JM"/>
          </a:p>
        </p:txBody>
      </p:sp>
      <p:sp>
        <p:nvSpPr>
          <p:cNvPr id="15" name="Text Placeholder 14"/>
          <p:cNvSpPr>
            <a:spLocks noGrp="1"/>
          </p:cNvSpPr>
          <p:nvPr>
            <p:ph type="body" sz="quarter" idx="13"/>
          </p:nvPr>
        </p:nvSpPr>
        <p:spPr>
          <a:xfrm>
            <a:off x="457200" y="1581150"/>
            <a:ext cx="2590800" cy="2362200"/>
          </a:xfrm>
        </p:spPr>
        <p:txBody>
          <a:bodyPr>
            <a:normAutofit/>
          </a:bodyPr>
          <a:lstStyle>
            <a:lvl1pPr>
              <a:buClr>
                <a:srgbClr val="0070C0"/>
              </a:buClr>
              <a:buSzPct val="120000"/>
              <a:buFont typeface="Courier New" pitchFamily="49" charset="0"/>
              <a:buChar char="o"/>
              <a:defRPr sz="1200"/>
            </a:lvl1pPr>
          </a:lstStyle>
          <a:p>
            <a:pPr lvl="0"/>
            <a:endParaRPr lang="en-JM" dirty="0"/>
          </a:p>
        </p:txBody>
      </p:sp>
      <p:sp>
        <p:nvSpPr>
          <p:cNvPr id="16" name="Text Placeholder 14"/>
          <p:cNvSpPr>
            <a:spLocks noGrp="1"/>
          </p:cNvSpPr>
          <p:nvPr>
            <p:ph type="body" sz="quarter" idx="14"/>
          </p:nvPr>
        </p:nvSpPr>
        <p:spPr>
          <a:xfrm>
            <a:off x="3352800" y="1581150"/>
            <a:ext cx="2590800" cy="2362200"/>
          </a:xfrm>
        </p:spPr>
        <p:txBody>
          <a:bodyPr>
            <a:normAutofit/>
          </a:bodyPr>
          <a:lstStyle>
            <a:lvl1pPr>
              <a:buClr>
                <a:srgbClr val="0070C0"/>
              </a:buClr>
              <a:buSzPct val="120000"/>
              <a:buFont typeface="Courier New" pitchFamily="49" charset="0"/>
              <a:buChar char="o"/>
              <a:defRPr sz="1200"/>
            </a:lvl1pPr>
          </a:lstStyle>
          <a:p>
            <a:pPr lvl="0"/>
            <a:endParaRPr lang="en-JM" dirty="0"/>
          </a:p>
        </p:txBody>
      </p:sp>
      <p:sp>
        <p:nvSpPr>
          <p:cNvPr id="17" name="Text Placeholder 14"/>
          <p:cNvSpPr>
            <a:spLocks noGrp="1"/>
          </p:cNvSpPr>
          <p:nvPr>
            <p:ph type="body" sz="quarter" idx="15"/>
          </p:nvPr>
        </p:nvSpPr>
        <p:spPr>
          <a:xfrm>
            <a:off x="6248400" y="1581150"/>
            <a:ext cx="2590800" cy="2362200"/>
          </a:xfrm>
        </p:spPr>
        <p:txBody>
          <a:bodyPr>
            <a:normAutofit/>
          </a:bodyPr>
          <a:lstStyle>
            <a:lvl1pPr>
              <a:buClr>
                <a:srgbClr val="0070C0"/>
              </a:buClr>
              <a:buSzPct val="120000"/>
              <a:buFont typeface="Courier New" pitchFamily="49" charset="0"/>
              <a:buChar char="o"/>
              <a:defRPr sz="1200"/>
            </a:lvl1pPr>
          </a:lstStyle>
          <a:p>
            <a:pPr lvl="0"/>
            <a:endParaRPr lang="en-JM" dirty="0"/>
          </a:p>
        </p:txBody>
      </p:sp>
      <p:sp>
        <p:nvSpPr>
          <p:cNvPr id="18" name="Content Placeholder 38"/>
          <p:cNvSpPr>
            <a:spLocks noGrp="1"/>
          </p:cNvSpPr>
          <p:nvPr>
            <p:ph sz="quarter" idx="37"/>
          </p:nvPr>
        </p:nvSpPr>
        <p:spPr>
          <a:xfrm>
            <a:off x="457200" y="1200150"/>
            <a:ext cx="20574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21" name="Content Placeholder 38"/>
          <p:cNvSpPr>
            <a:spLocks noGrp="1"/>
          </p:cNvSpPr>
          <p:nvPr>
            <p:ph sz="quarter" idx="38"/>
          </p:nvPr>
        </p:nvSpPr>
        <p:spPr>
          <a:xfrm>
            <a:off x="3352800" y="1200150"/>
            <a:ext cx="20574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23" name="Content Placeholder 38"/>
          <p:cNvSpPr>
            <a:spLocks noGrp="1"/>
          </p:cNvSpPr>
          <p:nvPr>
            <p:ph sz="quarter" idx="39"/>
          </p:nvPr>
        </p:nvSpPr>
        <p:spPr>
          <a:xfrm>
            <a:off x="6248400" y="1200150"/>
            <a:ext cx="20574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1" name="Footer Placeholder 3"/>
          <p:cNvSpPr>
            <a:spLocks noGrp="1"/>
          </p:cNvSpPr>
          <p:nvPr>
            <p:ph type="ftr" sz="quarter" idx="40"/>
          </p:nvPr>
        </p:nvSpPr>
        <p:spPr/>
        <p:txBody>
          <a:bodyPr/>
          <a:lstStyle>
            <a:lvl1pPr>
              <a:defRPr/>
            </a:lvl1pPr>
          </a:lstStyle>
          <a:p>
            <a:pPr>
              <a:defRPr/>
            </a:pPr>
            <a:r>
              <a:rPr lang="en-JM"/>
              <a:t>Athens State University</a:t>
            </a:r>
          </a:p>
        </p:txBody>
      </p:sp>
      <p:sp>
        <p:nvSpPr>
          <p:cNvPr id="12" name="Slide Number Placeholder 4"/>
          <p:cNvSpPr>
            <a:spLocks noGrp="1"/>
          </p:cNvSpPr>
          <p:nvPr>
            <p:ph type="sldNum" sz="quarter" idx="41"/>
          </p:nvPr>
        </p:nvSpPr>
        <p:spPr/>
        <p:txBody>
          <a:bodyPr/>
          <a:lstStyle>
            <a:lvl1pPr>
              <a:defRPr smtClean="0"/>
            </a:lvl1pPr>
          </a:lstStyle>
          <a:p>
            <a:pPr>
              <a:defRPr/>
            </a:pPr>
            <a:fld id="{91CBE64E-01F7-4F54-850A-46ACD4C73C3A}" type="slidenum">
              <a:rPr lang="en-JM"/>
              <a:pPr>
                <a:defRPr/>
              </a:pPr>
              <a:t>‹#›</a:t>
            </a:fld>
            <a:endParaRPr lang="en-JM"/>
          </a:p>
        </p:txBody>
      </p:sp>
    </p:spTree>
    <p:extLst>
      <p:ext uri="{BB962C8B-B14F-4D97-AF65-F5344CB8AC3E}">
        <p14:creationId xmlns:p14="http://schemas.microsoft.com/office/powerpoint/2010/main" val="110403029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CE71E94F-F3DF-4937-BBB1-41B557DAF29B}" type="slidenum">
              <a:rPr lang="en-JM"/>
              <a:pPr>
                <a:defRPr/>
              </a:pPr>
              <a:t>‹#›</a:t>
            </a:fld>
            <a:endParaRPr lang="en-JM"/>
          </a:p>
        </p:txBody>
      </p:sp>
      <p:sp>
        <p:nvSpPr>
          <p:cNvPr id="3"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916832696"/>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JM"/>
              <a:t>Athens State University</a:t>
            </a:r>
          </a:p>
        </p:txBody>
      </p:sp>
      <p:sp>
        <p:nvSpPr>
          <p:cNvPr id="4" name="Slide Number Placeholder 3"/>
          <p:cNvSpPr>
            <a:spLocks noGrp="1"/>
          </p:cNvSpPr>
          <p:nvPr>
            <p:ph type="sldNum" sz="quarter" idx="11"/>
          </p:nvPr>
        </p:nvSpPr>
        <p:spPr/>
        <p:txBody>
          <a:bodyPr/>
          <a:lstStyle>
            <a:lvl1pPr>
              <a:defRPr smtClean="0"/>
            </a:lvl1pPr>
          </a:lstStyle>
          <a:p>
            <a:pPr>
              <a:defRPr/>
            </a:pPr>
            <a:fld id="{4F69420C-234E-4186-AEF0-0A35E6A32C4D}" type="slidenum">
              <a:rPr lang="en-JM"/>
              <a:pPr>
                <a:defRPr/>
              </a:pPr>
              <a:t>‹#›</a:t>
            </a:fld>
            <a:endParaRPr lang="en-JM"/>
          </a:p>
        </p:txBody>
      </p:sp>
    </p:spTree>
    <p:extLst>
      <p:ext uri="{BB962C8B-B14F-4D97-AF65-F5344CB8AC3E}">
        <p14:creationId xmlns:p14="http://schemas.microsoft.com/office/powerpoint/2010/main" val="169787753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9144000" cy="5162550"/>
          </a:xfrm>
        </p:spPr>
        <p:txBody>
          <a:bodyPr rtlCol="0">
            <a:normAutofit/>
          </a:bodyPr>
          <a:lstStyle/>
          <a:p>
            <a:pPr lvl="0"/>
            <a:endParaRPr lang="en-JM" noProof="0"/>
          </a:p>
        </p:txBody>
      </p:sp>
      <p:sp>
        <p:nvSpPr>
          <p:cNvPr id="3" name="Slide Number Placeholder 5"/>
          <p:cNvSpPr>
            <a:spLocks noGrp="1"/>
          </p:cNvSpPr>
          <p:nvPr>
            <p:ph type="sldNum" sz="quarter" idx="14"/>
          </p:nvPr>
        </p:nvSpPr>
        <p:spPr/>
        <p:txBody>
          <a:bodyPr/>
          <a:lstStyle>
            <a:lvl1pPr>
              <a:defRPr/>
            </a:lvl1pPr>
          </a:lstStyle>
          <a:p>
            <a:pPr>
              <a:defRPr/>
            </a:pPr>
            <a:fld id="{C0E01FD8-7056-4983-94A2-6425551D0716}" type="slidenum">
              <a:rPr lang="en-JM"/>
              <a:pPr>
                <a:defRPr/>
              </a:pPr>
              <a:t>‹#›</a:t>
            </a:fld>
            <a:endParaRPr lang="en-JM"/>
          </a:p>
        </p:txBody>
      </p:sp>
      <p:sp>
        <p:nvSpPr>
          <p:cNvPr id="4" name="Footer Placeholder 4"/>
          <p:cNvSpPr>
            <a:spLocks noGrp="1"/>
          </p:cNvSpPr>
          <p:nvPr>
            <p:ph type="ftr" sz="quarter" idx="15"/>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351237785"/>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30" name="Picture Placeholder 29"/>
          <p:cNvSpPr>
            <a:spLocks noGrp="1"/>
          </p:cNvSpPr>
          <p:nvPr>
            <p:ph type="pic" sz="quarter" idx="13"/>
          </p:nvPr>
        </p:nvSpPr>
        <p:spPr>
          <a:xfrm>
            <a:off x="533400" y="1200150"/>
            <a:ext cx="1828800" cy="1518666"/>
          </a:xfrm>
        </p:spPr>
        <p:txBody>
          <a:bodyPr rtlCol="0">
            <a:normAutofit/>
          </a:bodyPr>
          <a:lstStyle>
            <a:lvl1pPr marL="0" indent="0" algn="ctr">
              <a:buFontTx/>
              <a:buNone/>
              <a:defRPr sz="1400"/>
            </a:lvl1pPr>
          </a:lstStyle>
          <a:p>
            <a:pPr lvl="0"/>
            <a:endParaRPr lang="en-JM" noProof="0" dirty="0"/>
          </a:p>
        </p:txBody>
      </p:sp>
      <p:sp>
        <p:nvSpPr>
          <p:cNvPr id="32" name="Picture Placeholder 29"/>
          <p:cNvSpPr>
            <a:spLocks noGrp="1"/>
          </p:cNvSpPr>
          <p:nvPr>
            <p:ph type="pic" sz="quarter" idx="14"/>
          </p:nvPr>
        </p:nvSpPr>
        <p:spPr>
          <a:xfrm>
            <a:off x="2590800" y="1200150"/>
            <a:ext cx="1828800" cy="1518666"/>
          </a:xfrm>
        </p:spPr>
        <p:txBody>
          <a:bodyPr rtlCol="0">
            <a:normAutofit/>
          </a:bodyPr>
          <a:lstStyle>
            <a:lvl1pPr marL="0" indent="0" algn="ctr">
              <a:buFontTx/>
              <a:buNone/>
              <a:defRPr sz="1400"/>
            </a:lvl1pPr>
          </a:lstStyle>
          <a:p>
            <a:pPr lvl="0"/>
            <a:endParaRPr lang="en-JM" noProof="0"/>
          </a:p>
        </p:txBody>
      </p:sp>
      <p:sp>
        <p:nvSpPr>
          <p:cNvPr id="34" name="Picture Placeholder 29"/>
          <p:cNvSpPr>
            <a:spLocks noGrp="1"/>
          </p:cNvSpPr>
          <p:nvPr>
            <p:ph type="pic" sz="quarter" idx="15"/>
          </p:nvPr>
        </p:nvSpPr>
        <p:spPr>
          <a:xfrm>
            <a:off x="4648200" y="1200150"/>
            <a:ext cx="1828800" cy="1518666"/>
          </a:xfrm>
        </p:spPr>
        <p:txBody>
          <a:bodyPr rtlCol="0">
            <a:normAutofit/>
          </a:bodyPr>
          <a:lstStyle>
            <a:lvl1pPr marL="0" indent="0" algn="ctr">
              <a:buFontTx/>
              <a:buNone/>
              <a:defRPr sz="1400"/>
            </a:lvl1pPr>
          </a:lstStyle>
          <a:p>
            <a:pPr lvl="0"/>
            <a:endParaRPr lang="en-JM" noProof="0"/>
          </a:p>
        </p:txBody>
      </p:sp>
      <p:sp>
        <p:nvSpPr>
          <p:cNvPr id="36" name="Picture Placeholder 29"/>
          <p:cNvSpPr>
            <a:spLocks noGrp="1"/>
          </p:cNvSpPr>
          <p:nvPr>
            <p:ph type="pic" sz="quarter" idx="16"/>
          </p:nvPr>
        </p:nvSpPr>
        <p:spPr>
          <a:xfrm>
            <a:off x="6705600" y="1200150"/>
            <a:ext cx="1828800" cy="1518666"/>
          </a:xfrm>
        </p:spPr>
        <p:txBody>
          <a:bodyPr rtlCol="0">
            <a:normAutofit/>
          </a:bodyPr>
          <a:lstStyle>
            <a:lvl1pPr marL="0" indent="0" algn="ctr">
              <a:buFontTx/>
              <a:buNone/>
              <a:defRPr sz="1400"/>
            </a:lvl1pPr>
          </a:lstStyle>
          <a:p>
            <a:pPr lvl="0"/>
            <a:endParaRPr lang="en-JM" noProof="0"/>
          </a:p>
        </p:txBody>
      </p:sp>
      <p:sp>
        <p:nvSpPr>
          <p:cNvPr id="39" name="Content Placeholder 37"/>
          <p:cNvSpPr>
            <a:spLocks noGrp="1"/>
          </p:cNvSpPr>
          <p:nvPr>
            <p:ph sz="quarter" idx="18"/>
          </p:nvPr>
        </p:nvSpPr>
        <p:spPr>
          <a:xfrm>
            <a:off x="2514600" y="3238500"/>
            <a:ext cx="1901952" cy="323850"/>
          </a:xfrm>
        </p:spPr>
        <p:txBody>
          <a:bodyPr>
            <a:noAutofit/>
          </a:bodyPr>
          <a:lstStyle>
            <a:lvl1pPr>
              <a:buNone/>
              <a:defRPr sz="1600">
                <a:latin typeface="Futura LT Bold"/>
              </a:defRPr>
            </a:lvl1pPr>
            <a:lvl2pPr>
              <a:defRPr sz="1600"/>
            </a:lvl2pPr>
            <a:lvl3pPr>
              <a:defRPr sz="1600"/>
            </a:lvl3pPr>
            <a:lvl4pPr>
              <a:defRPr sz="1600"/>
            </a:lvl4pPr>
            <a:lvl5pPr algn="ctr">
              <a:buNone/>
              <a:defRPr sz="1600"/>
            </a:lvl5pPr>
          </a:lstStyle>
          <a:p>
            <a:pPr lvl="0"/>
            <a:endParaRPr lang="en-JM" dirty="0"/>
          </a:p>
        </p:txBody>
      </p:sp>
      <p:sp>
        <p:nvSpPr>
          <p:cNvPr id="40" name="Content Placeholder 37"/>
          <p:cNvSpPr>
            <a:spLocks noGrp="1"/>
          </p:cNvSpPr>
          <p:nvPr>
            <p:ph sz="quarter" idx="19"/>
          </p:nvPr>
        </p:nvSpPr>
        <p:spPr>
          <a:xfrm>
            <a:off x="4572000" y="3238500"/>
            <a:ext cx="1901952" cy="323850"/>
          </a:xfrm>
        </p:spPr>
        <p:txBody>
          <a:bodyPr>
            <a:noAutofit/>
          </a:bodyPr>
          <a:lstStyle>
            <a:lvl1pPr>
              <a:buNone/>
              <a:defRPr sz="1600">
                <a:latin typeface="Futura LT Bold"/>
              </a:defRPr>
            </a:lvl1pPr>
            <a:lvl2pPr>
              <a:defRPr sz="1600"/>
            </a:lvl2pPr>
            <a:lvl3pPr>
              <a:defRPr sz="1600"/>
            </a:lvl3pPr>
            <a:lvl4pPr>
              <a:defRPr sz="1600"/>
            </a:lvl4pPr>
            <a:lvl5pPr algn="ctr">
              <a:buNone/>
              <a:defRPr sz="1600"/>
            </a:lvl5pPr>
          </a:lstStyle>
          <a:p>
            <a:pPr lvl="0"/>
            <a:endParaRPr lang="en-JM" dirty="0"/>
          </a:p>
        </p:txBody>
      </p:sp>
      <p:sp>
        <p:nvSpPr>
          <p:cNvPr id="41" name="Content Placeholder 37"/>
          <p:cNvSpPr>
            <a:spLocks noGrp="1"/>
          </p:cNvSpPr>
          <p:nvPr>
            <p:ph sz="quarter" idx="20"/>
          </p:nvPr>
        </p:nvSpPr>
        <p:spPr>
          <a:xfrm>
            <a:off x="6629400" y="3238500"/>
            <a:ext cx="1901952" cy="323850"/>
          </a:xfrm>
        </p:spPr>
        <p:txBody>
          <a:bodyPr>
            <a:noAutofit/>
          </a:bodyPr>
          <a:lstStyle>
            <a:lvl1pPr>
              <a:buNone/>
              <a:defRPr sz="1600">
                <a:latin typeface="Futura LT Bold"/>
              </a:defRPr>
            </a:lvl1pPr>
            <a:lvl2pPr>
              <a:defRPr sz="1600"/>
            </a:lvl2pPr>
            <a:lvl3pPr>
              <a:defRPr sz="1600"/>
            </a:lvl3pPr>
            <a:lvl4pPr>
              <a:defRPr sz="1600"/>
            </a:lvl4pPr>
            <a:lvl5pPr algn="ctr">
              <a:buNone/>
              <a:defRPr sz="1600"/>
            </a:lvl5pPr>
          </a:lstStyle>
          <a:p>
            <a:pPr lvl="0"/>
            <a:endParaRPr lang="en-JM" dirty="0"/>
          </a:p>
        </p:txBody>
      </p:sp>
      <p:sp>
        <p:nvSpPr>
          <p:cNvPr id="37" name="Content Placeholder 37"/>
          <p:cNvSpPr>
            <a:spLocks noGrp="1"/>
          </p:cNvSpPr>
          <p:nvPr>
            <p:ph sz="quarter" idx="21"/>
          </p:nvPr>
        </p:nvSpPr>
        <p:spPr>
          <a:xfrm>
            <a:off x="457200" y="3238500"/>
            <a:ext cx="1901952" cy="323850"/>
          </a:xfrm>
        </p:spPr>
        <p:txBody>
          <a:bodyPr>
            <a:noAutofit/>
          </a:bodyPr>
          <a:lstStyle>
            <a:lvl1pPr>
              <a:buNone/>
              <a:defRPr sz="1600">
                <a:latin typeface="Futura LT Bold"/>
              </a:defRPr>
            </a:lvl1pPr>
            <a:lvl2pPr>
              <a:defRPr sz="1600"/>
            </a:lvl2pPr>
            <a:lvl3pPr>
              <a:defRPr sz="1600"/>
            </a:lvl3pPr>
            <a:lvl4pPr>
              <a:defRPr sz="1600"/>
            </a:lvl4pPr>
            <a:lvl5pPr algn="ctr">
              <a:buNone/>
              <a:defRPr sz="1600"/>
            </a:lvl5pPr>
          </a:lstStyle>
          <a:p>
            <a:pPr lvl="0"/>
            <a:endParaRPr lang="en-JM" dirty="0"/>
          </a:p>
        </p:txBody>
      </p:sp>
      <p:sp>
        <p:nvSpPr>
          <p:cNvPr id="25" name="Content Placeholder 37"/>
          <p:cNvSpPr>
            <a:spLocks noGrp="1"/>
          </p:cNvSpPr>
          <p:nvPr>
            <p:ph sz="quarter" idx="26"/>
          </p:nvPr>
        </p:nvSpPr>
        <p:spPr>
          <a:xfrm>
            <a:off x="2514600" y="3486150"/>
            <a:ext cx="1901952" cy="990600"/>
          </a:xfr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8" name="Content Placeholder 37"/>
          <p:cNvSpPr>
            <a:spLocks noGrp="1"/>
          </p:cNvSpPr>
          <p:nvPr>
            <p:ph sz="quarter" idx="27"/>
          </p:nvPr>
        </p:nvSpPr>
        <p:spPr>
          <a:xfrm>
            <a:off x="4572000" y="3486150"/>
            <a:ext cx="1901952" cy="990600"/>
          </a:xfr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9" name="Content Placeholder 37"/>
          <p:cNvSpPr>
            <a:spLocks noGrp="1"/>
          </p:cNvSpPr>
          <p:nvPr>
            <p:ph sz="quarter" idx="28"/>
          </p:nvPr>
        </p:nvSpPr>
        <p:spPr>
          <a:xfrm>
            <a:off x="6629400" y="3486150"/>
            <a:ext cx="1901952" cy="990600"/>
          </a:xfr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31" name="Content Placeholder 37"/>
          <p:cNvSpPr>
            <a:spLocks noGrp="1"/>
          </p:cNvSpPr>
          <p:nvPr>
            <p:ph sz="quarter" idx="29"/>
          </p:nvPr>
        </p:nvSpPr>
        <p:spPr>
          <a:xfrm>
            <a:off x="457200" y="3486150"/>
            <a:ext cx="1901952" cy="990600"/>
          </a:xfr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46" name="Text Placeholder 42"/>
          <p:cNvSpPr>
            <a:spLocks noGrp="1"/>
          </p:cNvSpPr>
          <p:nvPr>
            <p:ph type="body" sz="quarter" idx="25"/>
          </p:nvPr>
        </p:nvSpPr>
        <p:spPr>
          <a:xfrm>
            <a:off x="533400" y="2683764"/>
            <a:ext cx="1828800" cy="268986"/>
          </a:xfrm>
          <a:solidFill>
            <a:srgbClr val="006699"/>
          </a:solidFill>
        </p:spPr>
        <p:txBody>
          <a:bodyPr anchor="ctr">
            <a:noAutofit/>
          </a:bodyPr>
          <a:lstStyle>
            <a:lvl1pPr>
              <a:buNone/>
              <a:defRPr sz="1400">
                <a:solidFill>
                  <a:schemeClr val="bg1"/>
                </a:solidFill>
                <a:latin typeface="Futura LT Bold"/>
              </a:defRPr>
            </a:lvl1pPr>
          </a:lstStyle>
          <a:p>
            <a:pPr lvl="0"/>
            <a:endParaRPr lang="en-JM" dirty="0"/>
          </a:p>
        </p:txBody>
      </p:sp>
      <p:sp>
        <p:nvSpPr>
          <p:cNvPr id="42" name="Text Placeholder 42"/>
          <p:cNvSpPr>
            <a:spLocks noGrp="1"/>
          </p:cNvSpPr>
          <p:nvPr>
            <p:ph type="body" sz="quarter" idx="30"/>
          </p:nvPr>
        </p:nvSpPr>
        <p:spPr>
          <a:xfrm>
            <a:off x="2590800" y="2683764"/>
            <a:ext cx="1828800" cy="268986"/>
          </a:xfrm>
          <a:solidFill>
            <a:srgbClr val="006699"/>
          </a:solidFill>
        </p:spPr>
        <p:txBody>
          <a:bodyPr anchor="ctr">
            <a:noAutofit/>
          </a:bodyPr>
          <a:lstStyle>
            <a:lvl1pPr>
              <a:buNone/>
              <a:defRPr sz="1400">
                <a:solidFill>
                  <a:schemeClr val="bg1"/>
                </a:solidFill>
                <a:latin typeface="Futura LT Bold"/>
              </a:defRPr>
            </a:lvl1pPr>
          </a:lstStyle>
          <a:p>
            <a:pPr lvl="0"/>
            <a:endParaRPr lang="en-JM" dirty="0"/>
          </a:p>
        </p:txBody>
      </p:sp>
      <p:sp>
        <p:nvSpPr>
          <p:cNvPr id="47" name="Text Placeholder 42"/>
          <p:cNvSpPr>
            <a:spLocks noGrp="1"/>
          </p:cNvSpPr>
          <p:nvPr>
            <p:ph type="body" sz="quarter" idx="31"/>
          </p:nvPr>
        </p:nvSpPr>
        <p:spPr>
          <a:xfrm>
            <a:off x="4648200" y="2683764"/>
            <a:ext cx="1828800" cy="268986"/>
          </a:xfrm>
          <a:solidFill>
            <a:srgbClr val="006699"/>
          </a:solidFill>
        </p:spPr>
        <p:txBody>
          <a:bodyPr anchor="ctr">
            <a:noAutofit/>
          </a:bodyPr>
          <a:lstStyle>
            <a:lvl1pPr>
              <a:buNone/>
              <a:defRPr sz="1400">
                <a:solidFill>
                  <a:schemeClr val="bg1"/>
                </a:solidFill>
                <a:latin typeface="Futura LT Bold"/>
              </a:defRPr>
            </a:lvl1pPr>
          </a:lstStyle>
          <a:p>
            <a:pPr lvl="0"/>
            <a:endParaRPr lang="en-JM" dirty="0"/>
          </a:p>
        </p:txBody>
      </p:sp>
      <p:sp>
        <p:nvSpPr>
          <p:cNvPr id="48" name="Text Placeholder 42"/>
          <p:cNvSpPr>
            <a:spLocks noGrp="1"/>
          </p:cNvSpPr>
          <p:nvPr>
            <p:ph type="body" sz="quarter" idx="32"/>
          </p:nvPr>
        </p:nvSpPr>
        <p:spPr>
          <a:xfrm>
            <a:off x="6705600" y="2683764"/>
            <a:ext cx="1828800" cy="268986"/>
          </a:xfrm>
          <a:solidFill>
            <a:srgbClr val="006699"/>
          </a:solidFill>
        </p:spPr>
        <p:txBody>
          <a:bodyPr anchor="ctr">
            <a:noAutofit/>
          </a:bodyPr>
          <a:lstStyle>
            <a:lvl1pPr>
              <a:buNone/>
              <a:defRPr sz="1400">
                <a:solidFill>
                  <a:schemeClr val="bg1"/>
                </a:solidFill>
                <a:latin typeface="Futura LT Bold"/>
              </a:defRPr>
            </a:lvl1pPr>
          </a:lstStyle>
          <a:p>
            <a:pPr lvl="0"/>
            <a:endParaRPr lang="en-JM" dirty="0"/>
          </a:p>
        </p:txBody>
      </p:sp>
      <p:sp>
        <p:nvSpPr>
          <p:cNvPr id="19" name="Slide Number Placeholder 5"/>
          <p:cNvSpPr>
            <a:spLocks noGrp="1"/>
          </p:cNvSpPr>
          <p:nvPr>
            <p:ph type="sldNum" sz="quarter" idx="33"/>
          </p:nvPr>
        </p:nvSpPr>
        <p:spPr/>
        <p:txBody>
          <a:bodyPr/>
          <a:lstStyle>
            <a:lvl1pPr>
              <a:defRPr/>
            </a:lvl1pPr>
          </a:lstStyle>
          <a:p>
            <a:pPr>
              <a:defRPr/>
            </a:pPr>
            <a:fld id="{3861224A-2F11-47DF-968E-B4B80531719B}" type="slidenum">
              <a:rPr lang="en-JM"/>
              <a:pPr>
                <a:defRPr/>
              </a:pPr>
              <a:t>‹#›</a:t>
            </a:fld>
            <a:endParaRPr lang="en-JM"/>
          </a:p>
        </p:txBody>
      </p:sp>
      <p:sp>
        <p:nvSpPr>
          <p:cNvPr id="20" name="Footer Placeholder 4"/>
          <p:cNvSpPr>
            <a:spLocks noGrp="1"/>
          </p:cNvSpPr>
          <p:nvPr>
            <p:ph type="ftr" sz="quarter" idx="34"/>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83758733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22" name="Content Placeholder 21"/>
          <p:cNvSpPr>
            <a:spLocks noGrp="1"/>
          </p:cNvSpPr>
          <p:nvPr>
            <p:ph sz="quarter" idx="13"/>
          </p:nvPr>
        </p:nvSpPr>
        <p:spPr>
          <a:xfrm>
            <a:off x="457200" y="990600"/>
            <a:ext cx="8229600" cy="514350"/>
          </a:xfrm>
        </p:spPr>
        <p:txBody>
          <a:bodyPr>
            <a:normAutofit/>
          </a:bodyPr>
          <a:lstStyle>
            <a:lvl1pPr>
              <a:buNone/>
              <a:defRPr sz="1300"/>
            </a:lvl1pPr>
          </a:lstStyle>
          <a:p>
            <a:pPr lvl="0"/>
            <a:endParaRPr lang="en-JM" dirty="0"/>
          </a:p>
        </p:txBody>
      </p:sp>
      <p:sp>
        <p:nvSpPr>
          <p:cNvPr id="26" name="Chart Placeholder 25"/>
          <p:cNvSpPr>
            <a:spLocks noGrp="1"/>
          </p:cNvSpPr>
          <p:nvPr>
            <p:ph type="chart" sz="quarter" idx="14"/>
          </p:nvPr>
        </p:nvSpPr>
        <p:spPr>
          <a:xfrm>
            <a:off x="304800" y="1657350"/>
            <a:ext cx="4572000" cy="2571750"/>
          </a:xfrm>
        </p:spPr>
        <p:txBody>
          <a:bodyPr rtlCol="0">
            <a:normAutofit/>
          </a:bodyPr>
          <a:lstStyle>
            <a:lvl1pPr>
              <a:defRPr sz="1400"/>
            </a:lvl1pPr>
          </a:lstStyle>
          <a:p>
            <a:pPr lvl="0"/>
            <a:endParaRPr lang="en-JM" noProof="0"/>
          </a:p>
        </p:txBody>
      </p:sp>
      <p:sp>
        <p:nvSpPr>
          <p:cNvPr id="10" name="Text Placeholder 9"/>
          <p:cNvSpPr>
            <a:spLocks noGrp="1"/>
          </p:cNvSpPr>
          <p:nvPr>
            <p:ph type="body" sz="quarter" idx="15"/>
          </p:nvPr>
        </p:nvSpPr>
        <p:spPr>
          <a:xfrm>
            <a:off x="5562600" y="2266950"/>
            <a:ext cx="2667000" cy="1752600"/>
          </a:xfrm>
        </p:spPr>
        <p:txBody>
          <a:bodyPr>
            <a:normAutofit/>
          </a:bodyPr>
          <a:lstStyle>
            <a:lvl1pPr>
              <a:buNone/>
              <a:defRPr sz="1100"/>
            </a:lvl1pPr>
            <a:lvl2pPr>
              <a:defRPr sz="1300"/>
            </a:lvl2pPr>
            <a:lvl3pPr>
              <a:defRPr sz="1300"/>
            </a:lvl3pPr>
            <a:lvl4pPr>
              <a:defRPr sz="1300"/>
            </a:lvl4pPr>
            <a:lvl5pPr>
              <a:defRPr sz="1300"/>
            </a:lvl5pPr>
          </a:lstStyle>
          <a:p>
            <a:pPr lvl="0"/>
            <a:endParaRPr lang="en-JM" dirty="0"/>
          </a:p>
        </p:txBody>
      </p:sp>
      <p:sp>
        <p:nvSpPr>
          <p:cNvPr id="11" name="Content Placeholder 38"/>
          <p:cNvSpPr>
            <a:spLocks noGrp="1"/>
          </p:cNvSpPr>
          <p:nvPr>
            <p:ph sz="quarter" idx="37"/>
          </p:nvPr>
        </p:nvSpPr>
        <p:spPr>
          <a:xfrm>
            <a:off x="5562600" y="1885950"/>
            <a:ext cx="2438400" cy="285750"/>
          </a:xfrm>
          <a:solidFill>
            <a:srgbClr val="006699"/>
          </a:solidFill>
        </p:spPr>
        <p:txBody>
          <a:bodyPr anchor="ctr">
            <a:noAutofit/>
          </a:bodyPr>
          <a:lstStyle>
            <a:lvl1pPr algn="l">
              <a:buNone/>
              <a:defRPr sz="1600" b="0">
                <a:solidFill>
                  <a:schemeClr val="bg1"/>
                </a:solidFill>
                <a:latin typeface="Futura LT Bold"/>
              </a:defRPr>
            </a:lvl1pPr>
          </a:lstStyle>
          <a:p>
            <a:pPr lvl="0"/>
            <a:endParaRPr lang="en-JM" dirty="0"/>
          </a:p>
        </p:txBody>
      </p:sp>
      <p:sp>
        <p:nvSpPr>
          <p:cNvPr id="7" name="Slide Number Placeholder 5"/>
          <p:cNvSpPr>
            <a:spLocks noGrp="1"/>
          </p:cNvSpPr>
          <p:nvPr>
            <p:ph type="sldNum" sz="quarter" idx="38"/>
          </p:nvPr>
        </p:nvSpPr>
        <p:spPr/>
        <p:txBody>
          <a:bodyPr/>
          <a:lstStyle>
            <a:lvl1pPr>
              <a:defRPr/>
            </a:lvl1pPr>
          </a:lstStyle>
          <a:p>
            <a:pPr>
              <a:defRPr/>
            </a:pPr>
            <a:fld id="{65AEA995-827D-45F7-9EA0-026D244D56C6}" type="slidenum">
              <a:rPr lang="en-JM"/>
              <a:pPr>
                <a:defRPr/>
              </a:pPr>
              <a:t>‹#›</a:t>
            </a:fld>
            <a:endParaRPr lang="en-JM"/>
          </a:p>
        </p:txBody>
      </p:sp>
      <p:sp>
        <p:nvSpPr>
          <p:cNvPr id="8" name="Footer Placeholder 4"/>
          <p:cNvSpPr>
            <a:spLocks noGrp="1"/>
          </p:cNvSpPr>
          <p:nvPr>
            <p:ph type="ftr" sz="quarter" idx="39"/>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82060089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Layou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26" name="Chart Placeholder 25"/>
          <p:cNvSpPr>
            <a:spLocks noGrp="1"/>
          </p:cNvSpPr>
          <p:nvPr>
            <p:ph type="chart" sz="quarter" idx="14"/>
          </p:nvPr>
        </p:nvSpPr>
        <p:spPr>
          <a:xfrm>
            <a:off x="4343400" y="1123950"/>
            <a:ext cx="4343400" cy="3105150"/>
          </a:xfrm>
        </p:spPr>
        <p:txBody>
          <a:bodyPr rtlCol="0">
            <a:normAutofit/>
          </a:bodyPr>
          <a:lstStyle>
            <a:lvl1pPr>
              <a:defRPr sz="1400"/>
            </a:lvl1pPr>
          </a:lstStyle>
          <a:p>
            <a:pPr lvl="0"/>
            <a:endParaRPr lang="en-JM" noProof="0" dirty="0"/>
          </a:p>
        </p:txBody>
      </p:sp>
      <p:sp>
        <p:nvSpPr>
          <p:cNvPr id="10" name="Text Placeholder 18"/>
          <p:cNvSpPr>
            <a:spLocks noGrp="1"/>
          </p:cNvSpPr>
          <p:nvPr>
            <p:ph type="body" sz="quarter" idx="15"/>
          </p:nvPr>
        </p:nvSpPr>
        <p:spPr>
          <a:xfrm>
            <a:off x="533400" y="1352550"/>
            <a:ext cx="2217906" cy="284163"/>
          </a:xfrm>
        </p:spPr>
        <p:txBody>
          <a:bodyPr>
            <a:noAutofit/>
          </a:bodyPr>
          <a:lstStyle>
            <a:lvl1pPr marL="0" indent="0">
              <a:buFontTx/>
              <a:buNone/>
              <a:defRPr sz="1600" b="0">
                <a:solidFill>
                  <a:srgbClr val="0070C0"/>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1" name="Text Placeholder 20"/>
          <p:cNvSpPr>
            <a:spLocks noGrp="1"/>
          </p:cNvSpPr>
          <p:nvPr>
            <p:ph type="body" sz="quarter" idx="16"/>
          </p:nvPr>
        </p:nvSpPr>
        <p:spPr>
          <a:xfrm>
            <a:off x="533400" y="15811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18"/>
          <p:cNvSpPr>
            <a:spLocks noGrp="1"/>
          </p:cNvSpPr>
          <p:nvPr>
            <p:ph type="body" sz="quarter" idx="17"/>
          </p:nvPr>
        </p:nvSpPr>
        <p:spPr>
          <a:xfrm>
            <a:off x="533400" y="2419350"/>
            <a:ext cx="2217906" cy="284163"/>
          </a:xfrm>
        </p:spPr>
        <p:txBody>
          <a:bodyPr>
            <a:noAutofit/>
          </a:bodyPr>
          <a:lstStyle>
            <a:lvl1pPr marL="0" indent="0">
              <a:buFontTx/>
              <a:buNone/>
              <a:defRPr sz="1600" b="0">
                <a:solidFill>
                  <a:srgbClr val="0070C0"/>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3" name="Text Placeholder 20"/>
          <p:cNvSpPr>
            <a:spLocks noGrp="1"/>
          </p:cNvSpPr>
          <p:nvPr>
            <p:ph type="body" sz="quarter" idx="18"/>
          </p:nvPr>
        </p:nvSpPr>
        <p:spPr>
          <a:xfrm>
            <a:off x="533400" y="26479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18"/>
          <p:cNvSpPr>
            <a:spLocks noGrp="1"/>
          </p:cNvSpPr>
          <p:nvPr>
            <p:ph type="body" sz="quarter" idx="19"/>
          </p:nvPr>
        </p:nvSpPr>
        <p:spPr>
          <a:xfrm>
            <a:off x="533400" y="3486150"/>
            <a:ext cx="2217906" cy="284163"/>
          </a:xfrm>
        </p:spPr>
        <p:txBody>
          <a:bodyPr>
            <a:noAutofit/>
          </a:bodyPr>
          <a:lstStyle>
            <a:lvl1pPr marL="0" indent="0">
              <a:buFontTx/>
              <a:buNone/>
              <a:defRPr sz="1600" b="0">
                <a:solidFill>
                  <a:srgbClr val="0070C0"/>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5" name="Text Placeholder 20"/>
          <p:cNvSpPr>
            <a:spLocks noGrp="1"/>
          </p:cNvSpPr>
          <p:nvPr>
            <p:ph type="body" sz="quarter" idx="20"/>
          </p:nvPr>
        </p:nvSpPr>
        <p:spPr>
          <a:xfrm>
            <a:off x="533400" y="37147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Slide Number Placeholder 5"/>
          <p:cNvSpPr>
            <a:spLocks noGrp="1"/>
          </p:cNvSpPr>
          <p:nvPr>
            <p:ph type="sldNum" sz="quarter" idx="21"/>
          </p:nvPr>
        </p:nvSpPr>
        <p:spPr/>
        <p:txBody>
          <a:bodyPr/>
          <a:lstStyle>
            <a:lvl1pPr>
              <a:defRPr/>
            </a:lvl1pPr>
          </a:lstStyle>
          <a:p>
            <a:pPr>
              <a:defRPr/>
            </a:pPr>
            <a:fld id="{5B441A89-FE03-4018-9355-2EF170E85CF3}" type="slidenum">
              <a:rPr lang="en-JM"/>
              <a:pPr>
                <a:defRPr/>
              </a:pPr>
              <a:t>‹#›</a:t>
            </a:fld>
            <a:endParaRPr lang="en-JM"/>
          </a:p>
        </p:txBody>
      </p:sp>
      <p:sp>
        <p:nvSpPr>
          <p:cNvPr id="17" name="Footer Placeholder 4"/>
          <p:cNvSpPr>
            <a:spLocks noGrp="1"/>
          </p:cNvSpPr>
          <p:nvPr>
            <p:ph type="ftr" sz="quarter" idx="2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75586049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Layout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22" name="Content Placeholder 21"/>
          <p:cNvSpPr>
            <a:spLocks noGrp="1"/>
          </p:cNvSpPr>
          <p:nvPr>
            <p:ph sz="quarter" idx="13"/>
          </p:nvPr>
        </p:nvSpPr>
        <p:spPr>
          <a:xfrm>
            <a:off x="457200" y="914400"/>
            <a:ext cx="8229600" cy="514350"/>
          </a:xfrm>
        </p:spPr>
        <p:txBody>
          <a:bodyPr>
            <a:normAutofit/>
          </a:bodyPr>
          <a:lstStyle>
            <a:lvl1pPr>
              <a:buNone/>
              <a:defRPr sz="1200"/>
            </a:lvl1pPr>
          </a:lstStyle>
          <a:p>
            <a:pPr lvl="0"/>
            <a:endParaRPr lang="en-JM" dirty="0"/>
          </a:p>
        </p:txBody>
      </p:sp>
      <p:sp>
        <p:nvSpPr>
          <p:cNvPr id="26" name="Chart Placeholder 25"/>
          <p:cNvSpPr>
            <a:spLocks noGrp="1"/>
          </p:cNvSpPr>
          <p:nvPr>
            <p:ph type="chart" sz="quarter" idx="14"/>
          </p:nvPr>
        </p:nvSpPr>
        <p:spPr>
          <a:xfrm>
            <a:off x="228600" y="1600200"/>
            <a:ext cx="4572000" cy="2647950"/>
          </a:xfrm>
        </p:spPr>
        <p:txBody>
          <a:bodyPr rtlCol="0">
            <a:normAutofit/>
          </a:bodyPr>
          <a:lstStyle>
            <a:lvl1pPr>
              <a:defRPr sz="1400"/>
            </a:lvl1pPr>
          </a:lstStyle>
          <a:p>
            <a:pPr lvl="0"/>
            <a:endParaRPr lang="en-JM" noProof="0"/>
          </a:p>
        </p:txBody>
      </p:sp>
      <p:sp>
        <p:nvSpPr>
          <p:cNvPr id="23" name="Text Placeholder 22"/>
          <p:cNvSpPr>
            <a:spLocks noGrp="1"/>
          </p:cNvSpPr>
          <p:nvPr>
            <p:ph type="body" sz="quarter" idx="15"/>
          </p:nvPr>
        </p:nvSpPr>
        <p:spPr>
          <a:xfrm>
            <a:off x="5867400" y="1809750"/>
            <a:ext cx="2667000" cy="533400"/>
          </a:xfrm>
        </p:spPr>
        <p:txBody>
          <a:bodyPr>
            <a:normAutofit/>
          </a:bodyPr>
          <a:lstStyle>
            <a:lvl1pPr>
              <a:buNone/>
              <a:defRPr sz="1100">
                <a:solidFill>
                  <a:srgbClr val="006699"/>
                </a:solidFill>
              </a:defRPr>
            </a:lvl1pPr>
          </a:lstStyle>
          <a:p>
            <a:pPr lvl="0"/>
            <a:endParaRPr lang="en-JM" dirty="0"/>
          </a:p>
        </p:txBody>
      </p:sp>
      <p:sp>
        <p:nvSpPr>
          <p:cNvPr id="24" name="Text Placeholder 22"/>
          <p:cNvSpPr>
            <a:spLocks noGrp="1"/>
          </p:cNvSpPr>
          <p:nvPr>
            <p:ph type="body" sz="quarter" idx="16"/>
          </p:nvPr>
        </p:nvSpPr>
        <p:spPr>
          <a:xfrm>
            <a:off x="5867400" y="2419350"/>
            <a:ext cx="2667000" cy="533400"/>
          </a:xfrm>
        </p:spPr>
        <p:txBody>
          <a:bodyPr>
            <a:normAutofit/>
          </a:bodyPr>
          <a:lstStyle>
            <a:lvl1pPr>
              <a:buNone/>
              <a:defRPr sz="1100">
                <a:solidFill>
                  <a:srgbClr val="006699"/>
                </a:solidFill>
              </a:defRPr>
            </a:lvl1pPr>
          </a:lstStyle>
          <a:p>
            <a:pPr lvl="0"/>
            <a:endParaRPr lang="en-JM" dirty="0"/>
          </a:p>
        </p:txBody>
      </p:sp>
      <p:sp>
        <p:nvSpPr>
          <p:cNvPr id="25" name="Text Placeholder 22"/>
          <p:cNvSpPr>
            <a:spLocks noGrp="1"/>
          </p:cNvSpPr>
          <p:nvPr>
            <p:ph type="body" sz="quarter" idx="17"/>
          </p:nvPr>
        </p:nvSpPr>
        <p:spPr>
          <a:xfrm>
            <a:off x="5867400" y="3028950"/>
            <a:ext cx="2667000" cy="533400"/>
          </a:xfrm>
        </p:spPr>
        <p:txBody>
          <a:bodyPr>
            <a:normAutofit/>
          </a:bodyPr>
          <a:lstStyle>
            <a:lvl1pPr>
              <a:buNone/>
              <a:defRPr sz="1100">
                <a:solidFill>
                  <a:srgbClr val="006699"/>
                </a:solidFill>
              </a:defRPr>
            </a:lvl1pPr>
          </a:lstStyle>
          <a:p>
            <a:pPr lvl="0"/>
            <a:endParaRPr lang="en-JM" dirty="0"/>
          </a:p>
        </p:txBody>
      </p:sp>
      <p:sp>
        <p:nvSpPr>
          <p:cNvPr id="27" name="Text Placeholder 22"/>
          <p:cNvSpPr>
            <a:spLocks noGrp="1"/>
          </p:cNvSpPr>
          <p:nvPr>
            <p:ph type="body" sz="quarter" idx="18"/>
          </p:nvPr>
        </p:nvSpPr>
        <p:spPr>
          <a:xfrm>
            <a:off x="5867400" y="3638550"/>
            <a:ext cx="2667000" cy="533400"/>
          </a:xfrm>
        </p:spPr>
        <p:txBody>
          <a:bodyPr>
            <a:normAutofit/>
          </a:bodyPr>
          <a:lstStyle>
            <a:lvl1pPr>
              <a:buNone/>
              <a:defRPr sz="1100">
                <a:solidFill>
                  <a:srgbClr val="006699"/>
                </a:solidFill>
              </a:defRPr>
            </a:lvl1pPr>
          </a:lstStyle>
          <a:p>
            <a:pPr lvl="0"/>
            <a:endParaRPr lang="en-JM" dirty="0"/>
          </a:p>
        </p:txBody>
      </p:sp>
      <p:sp>
        <p:nvSpPr>
          <p:cNvPr id="28" name="Content Placeholder 38"/>
          <p:cNvSpPr>
            <a:spLocks noGrp="1"/>
          </p:cNvSpPr>
          <p:nvPr>
            <p:ph sz="quarter" idx="37"/>
          </p:nvPr>
        </p:nvSpPr>
        <p:spPr>
          <a:xfrm>
            <a:off x="4876800" y="1935748"/>
            <a:ext cx="838200" cy="33120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29" name="Content Placeholder 38"/>
          <p:cNvSpPr>
            <a:spLocks noGrp="1"/>
          </p:cNvSpPr>
          <p:nvPr>
            <p:ph sz="quarter" idx="38"/>
          </p:nvPr>
        </p:nvSpPr>
        <p:spPr>
          <a:xfrm>
            <a:off x="4876800" y="2564398"/>
            <a:ext cx="8382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30" name="Content Placeholder 38"/>
          <p:cNvSpPr>
            <a:spLocks noGrp="1"/>
          </p:cNvSpPr>
          <p:nvPr>
            <p:ph sz="quarter" idx="39"/>
          </p:nvPr>
        </p:nvSpPr>
        <p:spPr>
          <a:xfrm>
            <a:off x="4876800" y="3173998"/>
            <a:ext cx="8382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31" name="Content Placeholder 38"/>
          <p:cNvSpPr>
            <a:spLocks noGrp="1"/>
          </p:cNvSpPr>
          <p:nvPr>
            <p:ph sz="quarter" idx="40"/>
          </p:nvPr>
        </p:nvSpPr>
        <p:spPr>
          <a:xfrm>
            <a:off x="4876800" y="3783598"/>
            <a:ext cx="8382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13" name="Slide Number Placeholder 5"/>
          <p:cNvSpPr>
            <a:spLocks noGrp="1"/>
          </p:cNvSpPr>
          <p:nvPr>
            <p:ph type="sldNum" sz="quarter" idx="41"/>
          </p:nvPr>
        </p:nvSpPr>
        <p:spPr/>
        <p:txBody>
          <a:bodyPr/>
          <a:lstStyle>
            <a:lvl1pPr>
              <a:defRPr/>
            </a:lvl1pPr>
          </a:lstStyle>
          <a:p>
            <a:pPr>
              <a:defRPr/>
            </a:pPr>
            <a:fld id="{470B9A1F-2C94-4411-8AE5-2C72312DA4E5}" type="slidenum">
              <a:rPr lang="en-JM"/>
              <a:pPr>
                <a:defRPr/>
              </a:pPr>
              <a:t>‹#›</a:t>
            </a:fld>
            <a:endParaRPr lang="en-JM"/>
          </a:p>
        </p:txBody>
      </p:sp>
      <p:sp>
        <p:nvSpPr>
          <p:cNvPr id="14" name="Footer Placeholder 4"/>
          <p:cNvSpPr>
            <a:spLocks noGrp="1"/>
          </p:cNvSpPr>
          <p:nvPr>
            <p:ph type="ftr" sz="quarter" idx="4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75424656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Slide Number Placeholder 5"/>
          <p:cNvSpPr>
            <a:spLocks noGrp="1"/>
          </p:cNvSpPr>
          <p:nvPr>
            <p:ph type="sldNum" sz="quarter" idx="10"/>
          </p:nvPr>
        </p:nvSpPr>
        <p:spPr/>
        <p:txBody>
          <a:bodyPr/>
          <a:lstStyle>
            <a:lvl1pPr>
              <a:defRPr/>
            </a:lvl1pPr>
          </a:lstStyle>
          <a:p>
            <a:pPr>
              <a:defRPr/>
            </a:pPr>
            <a:fld id="{0BAC0FD3-E1A0-412F-9E9D-8BBC0FFD82EB}" type="slidenum">
              <a:rPr lang="en-JM"/>
              <a:pPr>
                <a:defRPr/>
              </a:pPr>
              <a:t>‹#›</a:t>
            </a:fld>
            <a:endParaRPr lang="en-JM"/>
          </a:p>
        </p:txBody>
      </p:sp>
      <p:sp>
        <p:nvSpPr>
          <p:cNvPr id="5"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234687578"/>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rt 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22" name="Content Placeholder 21"/>
          <p:cNvSpPr>
            <a:spLocks noGrp="1"/>
          </p:cNvSpPr>
          <p:nvPr>
            <p:ph sz="quarter" idx="13"/>
          </p:nvPr>
        </p:nvSpPr>
        <p:spPr>
          <a:xfrm>
            <a:off x="457200" y="914400"/>
            <a:ext cx="8229600" cy="514350"/>
          </a:xfrm>
        </p:spPr>
        <p:txBody>
          <a:bodyPr>
            <a:normAutofit/>
          </a:bodyPr>
          <a:lstStyle>
            <a:lvl1pPr>
              <a:buNone/>
              <a:defRPr sz="1200"/>
            </a:lvl1pPr>
          </a:lstStyle>
          <a:p>
            <a:pPr lvl="0"/>
            <a:endParaRPr lang="en-JM" dirty="0"/>
          </a:p>
        </p:txBody>
      </p:sp>
      <p:sp>
        <p:nvSpPr>
          <p:cNvPr id="9" name="SmartArt Placeholder 8"/>
          <p:cNvSpPr>
            <a:spLocks noGrp="1"/>
          </p:cNvSpPr>
          <p:nvPr>
            <p:ph type="dgm" sz="quarter" idx="15"/>
          </p:nvPr>
        </p:nvSpPr>
        <p:spPr>
          <a:xfrm>
            <a:off x="228600" y="1600200"/>
            <a:ext cx="4572000" cy="2628900"/>
          </a:xfrm>
        </p:spPr>
        <p:txBody>
          <a:bodyPr rtlCol="0">
            <a:normAutofit/>
          </a:bodyPr>
          <a:lstStyle>
            <a:lvl1pPr>
              <a:defRPr sz="1400"/>
            </a:lvl1pPr>
          </a:lstStyle>
          <a:p>
            <a:pPr lvl="0"/>
            <a:endParaRPr lang="en-JM" noProof="0"/>
          </a:p>
        </p:txBody>
      </p:sp>
      <p:sp>
        <p:nvSpPr>
          <p:cNvPr id="8" name="Text Placeholder 22"/>
          <p:cNvSpPr>
            <a:spLocks noGrp="1"/>
          </p:cNvSpPr>
          <p:nvPr>
            <p:ph type="body" sz="quarter" idx="16"/>
          </p:nvPr>
        </p:nvSpPr>
        <p:spPr>
          <a:xfrm>
            <a:off x="5867400" y="1809750"/>
            <a:ext cx="2667000" cy="533400"/>
          </a:xfrm>
        </p:spPr>
        <p:txBody>
          <a:bodyPr>
            <a:normAutofit/>
          </a:bodyPr>
          <a:lstStyle>
            <a:lvl1pPr>
              <a:buNone/>
              <a:defRPr sz="1100">
                <a:solidFill>
                  <a:srgbClr val="006699"/>
                </a:solidFill>
              </a:defRPr>
            </a:lvl1pPr>
          </a:lstStyle>
          <a:p>
            <a:pPr lvl="0"/>
            <a:endParaRPr lang="en-JM" dirty="0"/>
          </a:p>
        </p:txBody>
      </p:sp>
      <p:sp>
        <p:nvSpPr>
          <p:cNvPr id="10" name="Text Placeholder 22"/>
          <p:cNvSpPr>
            <a:spLocks noGrp="1"/>
          </p:cNvSpPr>
          <p:nvPr>
            <p:ph type="body" sz="quarter" idx="17"/>
          </p:nvPr>
        </p:nvSpPr>
        <p:spPr>
          <a:xfrm>
            <a:off x="5867400" y="2419350"/>
            <a:ext cx="2667000" cy="533400"/>
          </a:xfrm>
        </p:spPr>
        <p:txBody>
          <a:bodyPr>
            <a:normAutofit/>
          </a:bodyPr>
          <a:lstStyle>
            <a:lvl1pPr>
              <a:buNone/>
              <a:defRPr sz="1100">
                <a:solidFill>
                  <a:srgbClr val="006699"/>
                </a:solidFill>
              </a:defRPr>
            </a:lvl1pPr>
          </a:lstStyle>
          <a:p>
            <a:pPr lvl="0"/>
            <a:endParaRPr lang="en-JM" dirty="0"/>
          </a:p>
        </p:txBody>
      </p:sp>
      <p:sp>
        <p:nvSpPr>
          <p:cNvPr id="11" name="Text Placeholder 22"/>
          <p:cNvSpPr>
            <a:spLocks noGrp="1"/>
          </p:cNvSpPr>
          <p:nvPr>
            <p:ph type="body" sz="quarter" idx="18"/>
          </p:nvPr>
        </p:nvSpPr>
        <p:spPr>
          <a:xfrm>
            <a:off x="5867400" y="3028950"/>
            <a:ext cx="2667000" cy="533400"/>
          </a:xfrm>
        </p:spPr>
        <p:txBody>
          <a:bodyPr>
            <a:normAutofit/>
          </a:bodyPr>
          <a:lstStyle>
            <a:lvl1pPr>
              <a:buNone/>
              <a:defRPr sz="1100">
                <a:solidFill>
                  <a:srgbClr val="006699"/>
                </a:solidFill>
              </a:defRPr>
            </a:lvl1pPr>
          </a:lstStyle>
          <a:p>
            <a:pPr lvl="0"/>
            <a:endParaRPr lang="en-JM" dirty="0"/>
          </a:p>
        </p:txBody>
      </p:sp>
      <p:sp>
        <p:nvSpPr>
          <p:cNvPr id="12" name="Text Placeholder 22"/>
          <p:cNvSpPr>
            <a:spLocks noGrp="1"/>
          </p:cNvSpPr>
          <p:nvPr>
            <p:ph type="body" sz="quarter" idx="19"/>
          </p:nvPr>
        </p:nvSpPr>
        <p:spPr>
          <a:xfrm>
            <a:off x="5867400" y="3638550"/>
            <a:ext cx="2667000" cy="533400"/>
          </a:xfrm>
        </p:spPr>
        <p:txBody>
          <a:bodyPr>
            <a:normAutofit/>
          </a:bodyPr>
          <a:lstStyle>
            <a:lvl1pPr>
              <a:buNone/>
              <a:defRPr sz="1100">
                <a:solidFill>
                  <a:srgbClr val="006699"/>
                </a:solidFill>
              </a:defRPr>
            </a:lvl1pPr>
          </a:lstStyle>
          <a:p>
            <a:pPr lvl="0"/>
            <a:endParaRPr lang="en-JM" dirty="0"/>
          </a:p>
        </p:txBody>
      </p:sp>
      <p:sp>
        <p:nvSpPr>
          <p:cNvPr id="13" name="Content Placeholder 38"/>
          <p:cNvSpPr>
            <a:spLocks noGrp="1"/>
          </p:cNvSpPr>
          <p:nvPr>
            <p:ph sz="quarter" idx="37"/>
          </p:nvPr>
        </p:nvSpPr>
        <p:spPr>
          <a:xfrm>
            <a:off x="4953000" y="1935748"/>
            <a:ext cx="762000" cy="33120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14" name="Content Placeholder 38"/>
          <p:cNvSpPr>
            <a:spLocks noGrp="1"/>
          </p:cNvSpPr>
          <p:nvPr>
            <p:ph sz="quarter" idx="38"/>
          </p:nvPr>
        </p:nvSpPr>
        <p:spPr>
          <a:xfrm>
            <a:off x="4953000" y="2564398"/>
            <a:ext cx="7620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15" name="Content Placeholder 38"/>
          <p:cNvSpPr>
            <a:spLocks noGrp="1"/>
          </p:cNvSpPr>
          <p:nvPr>
            <p:ph sz="quarter" idx="39"/>
          </p:nvPr>
        </p:nvSpPr>
        <p:spPr>
          <a:xfrm>
            <a:off x="4953000" y="3173998"/>
            <a:ext cx="7620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16" name="Content Placeholder 38"/>
          <p:cNvSpPr>
            <a:spLocks noGrp="1"/>
          </p:cNvSpPr>
          <p:nvPr>
            <p:ph sz="quarter" idx="40"/>
          </p:nvPr>
        </p:nvSpPr>
        <p:spPr>
          <a:xfrm>
            <a:off x="4953000" y="3783598"/>
            <a:ext cx="762000" cy="388352"/>
          </a:xfrm>
          <a:solidFill>
            <a:srgbClr val="006699"/>
          </a:solidFill>
          <a:ln>
            <a:noFill/>
          </a:ln>
        </p:spPr>
        <p:txBody>
          <a:bodyPr wrap="none" tIns="0" anchor="ctr">
            <a:normAutofit/>
          </a:bodyPr>
          <a:lstStyle>
            <a:lvl1pPr algn="l">
              <a:buNone/>
              <a:defRPr sz="1600" b="0">
                <a:solidFill>
                  <a:schemeClr val="bg1"/>
                </a:solidFill>
                <a:latin typeface="Futura LT Bold"/>
              </a:defRPr>
            </a:lvl1pPr>
          </a:lstStyle>
          <a:p>
            <a:pPr lvl="0"/>
            <a:endParaRPr lang="en-JM" dirty="0"/>
          </a:p>
        </p:txBody>
      </p:sp>
      <p:sp>
        <p:nvSpPr>
          <p:cNvPr id="17" name="Slide Number Placeholder 5"/>
          <p:cNvSpPr>
            <a:spLocks noGrp="1"/>
          </p:cNvSpPr>
          <p:nvPr>
            <p:ph type="sldNum" sz="quarter" idx="41"/>
          </p:nvPr>
        </p:nvSpPr>
        <p:spPr/>
        <p:txBody>
          <a:bodyPr/>
          <a:lstStyle>
            <a:lvl1pPr>
              <a:defRPr/>
            </a:lvl1pPr>
          </a:lstStyle>
          <a:p>
            <a:pPr>
              <a:defRPr/>
            </a:pPr>
            <a:fld id="{4ADD8B1B-AA20-45AC-920C-2BA9469A2BAB}" type="slidenum">
              <a:rPr lang="en-JM"/>
              <a:pPr>
                <a:defRPr/>
              </a:pPr>
              <a:t>‹#›</a:t>
            </a:fld>
            <a:endParaRPr lang="en-JM"/>
          </a:p>
        </p:txBody>
      </p:sp>
      <p:sp>
        <p:nvSpPr>
          <p:cNvPr id="18" name="Footer Placeholder 4"/>
          <p:cNvSpPr>
            <a:spLocks noGrp="1"/>
          </p:cNvSpPr>
          <p:nvPr>
            <p:ph type="ftr" sz="quarter" idx="4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865643055"/>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mething About Us">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533400" y="990600"/>
            <a:ext cx="8001000" cy="2495550"/>
          </a:xfrm>
          <a:ln w="38100">
            <a:solidFill>
              <a:schemeClr val="bg1">
                <a:lumMod val="95000"/>
              </a:schemeClr>
            </a:solidFill>
            <a:miter lim="800000"/>
          </a:ln>
          <a:effectLst/>
        </p:spPr>
        <p:txBody>
          <a:bodyPr rtlCol="0">
            <a:normAutofit/>
          </a:bodyPr>
          <a:lstStyle>
            <a:lvl1pPr>
              <a:defRPr sz="1400"/>
            </a:lvl1pPr>
          </a:lstStyle>
          <a:p>
            <a:pPr lvl="0"/>
            <a:endParaRPr lang="en-JM" noProof="0" dirty="0"/>
          </a:p>
        </p:txBody>
      </p:sp>
      <p:sp>
        <p:nvSpPr>
          <p:cNvPr id="2" name="Title 1"/>
          <p:cNvSpPr>
            <a:spLocks noGrp="1"/>
          </p:cNvSpPr>
          <p:nvPr>
            <p:ph type="title"/>
          </p:nvPr>
        </p:nvSpPr>
        <p:spPr/>
        <p:txBody>
          <a:bodyPr/>
          <a:lstStyle/>
          <a:p>
            <a:r>
              <a:rPr lang="en-US" dirty="0"/>
              <a:t>Click to edit Master title style</a:t>
            </a:r>
            <a:endParaRPr lang="en-JM" dirty="0"/>
          </a:p>
        </p:txBody>
      </p:sp>
      <p:sp>
        <p:nvSpPr>
          <p:cNvPr id="11" name="Content Placeholder 10"/>
          <p:cNvSpPr>
            <a:spLocks noGrp="1"/>
          </p:cNvSpPr>
          <p:nvPr>
            <p:ph sz="quarter" idx="13"/>
          </p:nvPr>
        </p:nvSpPr>
        <p:spPr>
          <a:xfrm>
            <a:off x="4800600" y="3714750"/>
            <a:ext cx="3810000" cy="685800"/>
          </a:xfrm>
        </p:spPr>
        <p:txBody>
          <a:bodyPr>
            <a:noAutofit/>
          </a:bodyPr>
          <a:lstStyle>
            <a:lvl1pPr algn="r">
              <a:buNone/>
              <a:defRPr sz="1100"/>
            </a:lvl1pPr>
            <a:lvl2pPr>
              <a:defRPr sz="1600"/>
            </a:lvl2pPr>
            <a:lvl3pPr>
              <a:defRPr sz="1600"/>
            </a:lvl3pPr>
            <a:lvl4pPr>
              <a:defRPr sz="1600"/>
            </a:lvl4pPr>
            <a:lvl5pPr>
              <a:buNone/>
              <a:defRPr sz="1600"/>
            </a:lvl5pPr>
          </a:lstStyle>
          <a:p>
            <a:pPr lvl="0"/>
            <a:endParaRPr lang="en-JM" dirty="0"/>
          </a:p>
        </p:txBody>
      </p:sp>
      <p:sp>
        <p:nvSpPr>
          <p:cNvPr id="14" name="Content Placeholder 38"/>
          <p:cNvSpPr>
            <a:spLocks noGrp="1"/>
          </p:cNvSpPr>
          <p:nvPr>
            <p:ph sz="quarter" idx="36"/>
          </p:nvPr>
        </p:nvSpPr>
        <p:spPr>
          <a:xfrm>
            <a:off x="533400" y="3638550"/>
            <a:ext cx="2438400" cy="285750"/>
          </a:xfrm>
          <a:solidFill>
            <a:schemeClr val="tx1">
              <a:lumMod val="85000"/>
              <a:lumOff val="15000"/>
            </a:schemeClr>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5" name="Content Placeholder 38"/>
          <p:cNvSpPr>
            <a:spLocks noGrp="1"/>
          </p:cNvSpPr>
          <p:nvPr>
            <p:ph sz="quarter" idx="37"/>
          </p:nvPr>
        </p:nvSpPr>
        <p:spPr>
          <a:xfrm>
            <a:off x="533400" y="3943350"/>
            <a:ext cx="29718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7" name="Footer Placeholder 3"/>
          <p:cNvSpPr>
            <a:spLocks noGrp="1"/>
          </p:cNvSpPr>
          <p:nvPr>
            <p:ph type="ftr" sz="quarter" idx="38"/>
          </p:nvPr>
        </p:nvSpPr>
        <p:spPr>
          <a:xfrm>
            <a:off x="457200" y="4781550"/>
            <a:ext cx="6019800" cy="293688"/>
          </a:xfrm>
        </p:spPr>
        <p:txBody>
          <a:bodyPr/>
          <a:lstStyle>
            <a:lvl1pPr>
              <a:defRPr sz="1400"/>
            </a:lvl1pPr>
          </a:lstStyle>
          <a:p>
            <a:pPr>
              <a:defRPr/>
            </a:pPr>
            <a:r>
              <a:rPr lang="en-JM"/>
              <a:t>Athens State University</a:t>
            </a:r>
          </a:p>
        </p:txBody>
      </p:sp>
      <p:sp>
        <p:nvSpPr>
          <p:cNvPr id="8" name="Slide Number Placeholder 4"/>
          <p:cNvSpPr>
            <a:spLocks noGrp="1"/>
          </p:cNvSpPr>
          <p:nvPr>
            <p:ph type="sldNum" sz="quarter" idx="39"/>
          </p:nvPr>
        </p:nvSpPr>
        <p:spPr/>
        <p:txBody>
          <a:bodyPr/>
          <a:lstStyle>
            <a:lvl1pPr>
              <a:defRPr smtClean="0"/>
            </a:lvl1pPr>
          </a:lstStyle>
          <a:p>
            <a:pPr>
              <a:defRPr/>
            </a:pPr>
            <a:fld id="{623A1400-DA19-4661-ACEB-849D8E2651C3}" type="slidenum">
              <a:rPr lang="en-JM"/>
              <a:pPr>
                <a:defRPr/>
              </a:pPr>
              <a:t>‹#›</a:t>
            </a:fld>
            <a:endParaRPr lang="en-JM"/>
          </a:p>
        </p:txBody>
      </p:sp>
    </p:spTree>
    <p:extLst>
      <p:ext uri="{BB962C8B-B14F-4D97-AF65-F5344CB8AC3E}">
        <p14:creationId xmlns:p14="http://schemas.microsoft.com/office/powerpoint/2010/main" val="3296124534"/>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Gallery">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533400" y="1123950"/>
            <a:ext cx="2286000" cy="1143000"/>
          </a:xfrm>
          <a:ln w="28575">
            <a:noFill/>
            <a:miter lim="800000"/>
          </a:ln>
          <a:effectLst/>
        </p:spPr>
        <p:txBody>
          <a:bodyPr rtlCol="0">
            <a:normAutofit/>
          </a:bodyPr>
          <a:lstStyle>
            <a:lvl1pPr marL="0" indent="0" algn="ctr">
              <a:buFontTx/>
              <a:buNone/>
              <a:defRPr sz="1400"/>
            </a:lvl1pPr>
          </a:lstStyle>
          <a:p>
            <a:pPr lvl="0"/>
            <a:endParaRPr lang="en-JM" noProof="0"/>
          </a:p>
        </p:txBody>
      </p:sp>
      <p:sp>
        <p:nvSpPr>
          <p:cNvPr id="14" name="Picture Placeholder 19"/>
          <p:cNvSpPr>
            <a:spLocks noGrp="1"/>
          </p:cNvSpPr>
          <p:nvPr>
            <p:ph type="pic" sz="quarter" idx="26"/>
          </p:nvPr>
        </p:nvSpPr>
        <p:spPr>
          <a:xfrm>
            <a:off x="3124200" y="1123950"/>
            <a:ext cx="2286000" cy="1143000"/>
          </a:xfrm>
          <a:ln w="28575">
            <a:noFill/>
            <a:miter lim="800000"/>
          </a:ln>
          <a:effectLst/>
        </p:spPr>
        <p:txBody>
          <a:bodyPr rtlCol="0">
            <a:normAutofit/>
          </a:bodyPr>
          <a:lstStyle>
            <a:lvl1pPr marL="0" indent="0" algn="ctr">
              <a:buFontTx/>
              <a:buNone/>
              <a:defRPr sz="1400"/>
            </a:lvl1pPr>
          </a:lstStyle>
          <a:p>
            <a:pPr lvl="0"/>
            <a:endParaRPr lang="en-JM" noProof="0"/>
          </a:p>
        </p:txBody>
      </p:sp>
      <p:sp>
        <p:nvSpPr>
          <p:cNvPr id="15" name="Picture Placeholder 19"/>
          <p:cNvSpPr>
            <a:spLocks noGrp="1"/>
          </p:cNvSpPr>
          <p:nvPr>
            <p:ph type="pic" sz="quarter" idx="27"/>
          </p:nvPr>
        </p:nvSpPr>
        <p:spPr>
          <a:xfrm>
            <a:off x="5715000" y="1123950"/>
            <a:ext cx="2286000" cy="1143000"/>
          </a:xfrm>
          <a:ln w="28575">
            <a:noFill/>
            <a:miter lim="800000"/>
          </a:ln>
          <a:effectLst/>
        </p:spPr>
        <p:txBody>
          <a:bodyPr rtlCol="0">
            <a:normAutofit/>
          </a:bodyPr>
          <a:lstStyle>
            <a:lvl1pPr marL="0" indent="0" algn="ctr">
              <a:buFontTx/>
              <a:buNone/>
              <a:defRPr sz="1400"/>
            </a:lvl1pPr>
          </a:lstStyle>
          <a:p>
            <a:pPr lvl="0"/>
            <a:endParaRPr lang="en-JM" noProof="0"/>
          </a:p>
        </p:txBody>
      </p:sp>
      <p:sp>
        <p:nvSpPr>
          <p:cNvPr id="16" name="Picture Placeholder 19"/>
          <p:cNvSpPr>
            <a:spLocks noGrp="1"/>
          </p:cNvSpPr>
          <p:nvPr>
            <p:ph type="pic" sz="quarter" idx="28"/>
          </p:nvPr>
        </p:nvSpPr>
        <p:spPr>
          <a:xfrm>
            <a:off x="533400" y="2876550"/>
            <a:ext cx="2286000" cy="1143000"/>
          </a:xfrm>
          <a:ln w="28575">
            <a:noFill/>
            <a:miter lim="800000"/>
          </a:ln>
          <a:effectLst/>
        </p:spPr>
        <p:txBody>
          <a:bodyPr rtlCol="0">
            <a:normAutofit/>
          </a:bodyPr>
          <a:lstStyle>
            <a:lvl1pPr marL="0" indent="0" algn="ctr">
              <a:buFontTx/>
              <a:buNone/>
              <a:defRPr sz="1400"/>
            </a:lvl1pPr>
          </a:lstStyle>
          <a:p>
            <a:pPr lvl="0"/>
            <a:endParaRPr lang="en-JM" noProof="0"/>
          </a:p>
        </p:txBody>
      </p:sp>
      <p:sp>
        <p:nvSpPr>
          <p:cNvPr id="17" name="Picture Placeholder 19"/>
          <p:cNvSpPr>
            <a:spLocks noGrp="1"/>
          </p:cNvSpPr>
          <p:nvPr>
            <p:ph type="pic" sz="quarter" idx="29"/>
          </p:nvPr>
        </p:nvSpPr>
        <p:spPr>
          <a:xfrm>
            <a:off x="3124200" y="2876550"/>
            <a:ext cx="2286000" cy="1143000"/>
          </a:xfrm>
          <a:ln w="28575">
            <a:noFill/>
            <a:miter lim="800000"/>
          </a:ln>
          <a:effectLst/>
        </p:spPr>
        <p:txBody>
          <a:bodyPr rtlCol="0">
            <a:normAutofit/>
          </a:bodyPr>
          <a:lstStyle>
            <a:lvl1pPr marL="0" indent="0" algn="ctr">
              <a:buFontTx/>
              <a:buNone/>
              <a:defRPr sz="1400"/>
            </a:lvl1pPr>
          </a:lstStyle>
          <a:p>
            <a:pPr lvl="0"/>
            <a:endParaRPr lang="en-JM" noProof="0" dirty="0"/>
          </a:p>
        </p:txBody>
      </p:sp>
      <p:sp>
        <p:nvSpPr>
          <p:cNvPr id="18" name="Picture Placeholder 19"/>
          <p:cNvSpPr>
            <a:spLocks noGrp="1"/>
          </p:cNvSpPr>
          <p:nvPr>
            <p:ph type="pic" sz="quarter" idx="30"/>
          </p:nvPr>
        </p:nvSpPr>
        <p:spPr>
          <a:xfrm>
            <a:off x="5715000" y="2876550"/>
            <a:ext cx="2286000" cy="1143000"/>
          </a:xfrm>
          <a:ln w="28575">
            <a:noFill/>
            <a:miter lim="800000"/>
          </a:ln>
          <a:effectLst/>
        </p:spPr>
        <p:txBody>
          <a:bodyPr rtlCol="0">
            <a:normAutofit/>
          </a:bodyPr>
          <a:lstStyle>
            <a:lvl1pPr marL="0" indent="0" algn="ctr">
              <a:buFontTx/>
              <a:buNone/>
              <a:defRPr sz="1400"/>
            </a:lvl1pPr>
          </a:lstStyle>
          <a:p>
            <a:pPr lvl="0"/>
            <a:endParaRPr lang="en-JM" noProof="0"/>
          </a:p>
        </p:txBody>
      </p:sp>
      <p:sp>
        <p:nvSpPr>
          <p:cNvPr id="2" name="Title 1"/>
          <p:cNvSpPr>
            <a:spLocks noGrp="1"/>
          </p:cNvSpPr>
          <p:nvPr>
            <p:ph type="title"/>
          </p:nvPr>
        </p:nvSpPr>
        <p:spPr/>
        <p:txBody>
          <a:bodyPr/>
          <a:lstStyle/>
          <a:p>
            <a:r>
              <a:rPr lang="en-US" dirty="0"/>
              <a:t>Click to edit Master title style</a:t>
            </a:r>
            <a:endParaRPr lang="en-JM" dirty="0"/>
          </a:p>
        </p:txBody>
      </p:sp>
      <p:sp>
        <p:nvSpPr>
          <p:cNvPr id="29" name="Text Placeholder 28"/>
          <p:cNvSpPr>
            <a:spLocks noGrp="1"/>
          </p:cNvSpPr>
          <p:nvPr>
            <p:ph type="body" sz="quarter" idx="31"/>
          </p:nvPr>
        </p:nvSpPr>
        <p:spPr>
          <a:xfrm>
            <a:off x="533400" y="22669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30" name="Text Placeholder 28"/>
          <p:cNvSpPr>
            <a:spLocks noGrp="1"/>
          </p:cNvSpPr>
          <p:nvPr>
            <p:ph type="body" sz="quarter" idx="37"/>
          </p:nvPr>
        </p:nvSpPr>
        <p:spPr>
          <a:xfrm>
            <a:off x="3124200" y="22669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31" name="Text Placeholder 28"/>
          <p:cNvSpPr>
            <a:spLocks noGrp="1"/>
          </p:cNvSpPr>
          <p:nvPr>
            <p:ph type="body" sz="quarter" idx="38"/>
          </p:nvPr>
        </p:nvSpPr>
        <p:spPr>
          <a:xfrm>
            <a:off x="5715000" y="22669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47" name="Text Placeholder 28"/>
          <p:cNvSpPr>
            <a:spLocks noGrp="1"/>
          </p:cNvSpPr>
          <p:nvPr>
            <p:ph type="body" sz="quarter" idx="39"/>
          </p:nvPr>
        </p:nvSpPr>
        <p:spPr>
          <a:xfrm>
            <a:off x="533400" y="40195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48" name="Text Placeholder 28"/>
          <p:cNvSpPr>
            <a:spLocks noGrp="1"/>
          </p:cNvSpPr>
          <p:nvPr>
            <p:ph type="body" sz="quarter" idx="40"/>
          </p:nvPr>
        </p:nvSpPr>
        <p:spPr>
          <a:xfrm>
            <a:off x="3124200" y="40195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49" name="Text Placeholder 28"/>
          <p:cNvSpPr>
            <a:spLocks noGrp="1"/>
          </p:cNvSpPr>
          <p:nvPr>
            <p:ph type="body" sz="quarter" idx="41"/>
          </p:nvPr>
        </p:nvSpPr>
        <p:spPr>
          <a:xfrm>
            <a:off x="5715000" y="4019550"/>
            <a:ext cx="2286000" cy="274320"/>
          </a:xfrm>
          <a:solidFill>
            <a:srgbClr val="006699"/>
          </a:solidFill>
        </p:spPr>
        <p:txBody>
          <a:bodyPr>
            <a:noAutofit/>
          </a:bodyPr>
          <a:lstStyle>
            <a:lvl1pPr>
              <a:buFontTx/>
              <a:buNone/>
              <a:defRPr sz="1400">
                <a:solidFill>
                  <a:schemeClr val="bg1"/>
                </a:solidFill>
                <a:latin typeface="Futura LT Bold"/>
              </a:defRPr>
            </a:lvl1pPr>
          </a:lstStyle>
          <a:p>
            <a:pPr lvl="0"/>
            <a:endParaRPr lang="en-JM" dirty="0"/>
          </a:p>
        </p:txBody>
      </p:sp>
      <p:sp>
        <p:nvSpPr>
          <p:cNvPr id="19" name="Slide Number Placeholder 5"/>
          <p:cNvSpPr>
            <a:spLocks noGrp="1"/>
          </p:cNvSpPr>
          <p:nvPr>
            <p:ph type="sldNum" sz="quarter" idx="42"/>
          </p:nvPr>
        </p:nvSpPr>
        <p:spPr/>
        <p:txBody>
          <a:bodyPr/>
          <a:lstStyle>
            <a:lvl1pPr>
              <a:defRPr/>
            </a:lvl1pPr>
          </a:lstStyle>
          <a:p>
            <a:pPr>
              <a:defRPr/>
            </a:pPr>
            <a:fld id="{182273FD-1EAA-4DF2-BA70-DD9012FAD4C2}" type="slidenum">
              <a:rPr lang="en-JM"/>
              <a:pPr>
                <a:defRPr/>
              </a:pPr>
              <a:t>‹#›</a:t>
            </a:fld>
            <a:endParaRPr lang="en-JM"/>
          </a:p>
        </p:txBody>
      </p:sp>
      <p:sp>
        <p:nvSpPr>
          <p:cNvPr id="21" name="Footer Placeholder 4"/>
          <p:cNvSpPr>
            <a:spLocks noGrp="1"/>
          </p:cNvSpPr>
          <p:nvPr>
            <p:ph type="ftr" sz="quarter" idx="43"/>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646124924"/>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19" name="Rectangle 18"/>
          <p:cNvSpPr/>
          <p:nvPr/>
        </p:nvSpPr>
        <p:spPr>
          <a:xfrm>
            <a:off x="533400" y="1029611"/>
            <a:ext cx="7772400" cy="399140"/>
          </a:xfrm>
          <a:prstGeom prst="rect">
            <a:avLst/>
          </a:prstGeom>
          <a:solidFill>
            <a:schemeClr val="bg1">
              <a:lumMod val="95000"/>
            </a:schemeClr>
          </a:solidFill>
          <a:ln w="6350">
            <a:solidFill>
              <a:schemeClr val="bg1">
                <a:lumMod val="85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latin typeface="Futura LT Condensed"/>
            </a:endParaRPr>
          </a:p>
        </p:txBody>
      </p:sp>
      <p:sp>
        <p:nvSpPr>
          <p:cNvPr id="2" name="Title 1"/>
          <p:cNvSpPr>
            <a:spLocks noGrp="1"/>
          </p:cNvSpPr>
          <p:nvPr>
            <p:ph type="title"/>
          </p:nvPr>
        </p:nvSpPr>
        <p:spPr/>
        <p:txBody>
          <a:bodyPr/>
          <a:lstStyle/>
          <a:p>
            <a:r>
              <a:rPr lang="en-US" dirty="0"/>
              <a:t>Click to edit Master title style</a:t>
            </a:r>
            <a:endParaRPr lang="en-JM" dirty="0"/>
          </a:p>
        </p:txBody>
      </p:sp>
      <p:sp>
        <p:nvSpPr>
          <p:cNvPr id="28" name="Picture Placeholder 27"/>
          <p:cNvSpPr>
            <a:spLocks noGrp="1"/>
          </p:cNvSpPr>
          <p:nvPr>
            <p:ph type="pic" sz="quarter" idx="13"/>
          </p:nvPr>
        </p:nvSpPr>
        <p:spPr>
          <a:xfrm>
            <a:off x="533400" y="1885950"/>
            <a:ext cx="762000" cy="718705"/>
          </a:xfrm>
          <a:prstGeom prst="roundRect">
            <a:avLst/>
          </a:prstGeom>
          <a:effectLst>
            <a:reflection blurRad="6350" stA="52000" endA="300" endPos="35000" dir="5400000" sy="-100000" algn="bl" rotWithShape="0"/>
          </a:effectLst>
        </p:spPr>
        <p:txBody>
          <a:bodyPr rtlCol="0">
            <a:normAutofit/>
          </a:bodyPr>
          <a:lstStyle>
            <a:lvl1pPr>
              <a:defRPr sz="400"/>
            </a:lvl1pPr>
          </a:lstStyle>
          <a:p>
            <a:pPr lvl="0"/>
            <a:endParaRPr lang="en-JM" noProof="0" dirty="0"/>
          </a:p>
        </p:txBody>
      </p:sp>
      <p:sp>
        <p:nvSpPr>
          <p:cNvPr id="29" name="Picture Placeholder 27"/>
          <p:cNvSpPr>
            <a:spLocks noGrp="1"/>
          </p:cNvSpPr>
          <p:nvPr>
            <p:ph type="pic" sz="quarter" idx="14"/>
          </p:nvPr>
        </p:nvSpPr>
        <p:spPr>
          <a:xfrm>
            <a:off x="533400" y="3257550"/>
            <a:ext cx="762000" cy="718705"/>
          </a:xfrm>
          <a:prstGeom prst="roundRect">
            <a:avLst/>
          </a:prstGeom>
          <a:effectLst>
            <a:reflection blurRad="6350" stA="52000" endA="300" endPos="35000" dir="5400000" sy="-100000" algn="bl" rotWithShape="0"/>
          </a:effectLst>
        </p:spPr>
        <p:txBody>
          <a:bodyPr rtlCol="0">
            <a:normAutofit/>
          </a:bodyPr>
          <a:lstStyle>
            <a:lvl1pPr>
              <a:defRPr sz="400"/>
            </a:lvl1pPr>
          </a:lstStyle>
          <a:p>
            <a:pPr lvl="0"/>
            <a:endParaRPr lang="en-JM" noProof="0" dirty="0"/>
          </a:p>
        </p:txBody>
      </p:sp>
      <p:sp>
        <p:nvSpPr>
          <p:cNvPr id="30" name="Picture Placeholder 27"/>
          <p:cNvSpPr>
            <a:spLocks noGrp="1"/>
          </p:cNvSpPr>
          <p:nvPr>
            <p:ph type="pic" sz="quarter" idx="15"/>
          </p:nvPr>
        </p:nvSpPr>
        <p:spPr>
          <a:xfrm>
            <a:off x="4724400" y="3257550"/>
            <a:ext cx="762000" cy="718705"/>
          </a:xfrm>
          <a:prstGeom prst="roundRect">
            <a:avLst/>
          </a:prstGeom>
          <a:effectLst>
            <a:reflection blurRad="6350" stA="52000" endA="300" endPos="35000" dir="5400000" sy="-100000" algn="bl" rotWithShape="0"/>
          </a:effectLst>
        </p:spPr>
        <p:txBody>
          <a:bodyPr rtlCol="0">
            <a:normAutofit/>
          </a:bodyPr>
          <a:lstStyle>
            <a:lvl1pPr>
              <a:defRPr sz="400"/>
            </a:lvl1pPr>
          </a:lstStyle>
          <a:p>
            <a:pPr lvl="0"/>
            <a:endParaRPr lang="en-JM" noProof="0" dirty="0"/>
          </a:p>
        </p:txBody>
      </p:sp>
      <p:sp>
        <p:nvSpPr>
          <p:cNvPr id="31" name="Picture Placeholder 27"/>
          <p:cNvSpPr>
            <a:spLocks noGrp="1"/>
          </p:cNvSpPr>
          <p:nvPr>
            <p:ph type="pic" sz="quarter" idx="16"/>
          </p:nvPr>
        </p:nvSpPr>
        <p:spPr>
          <a:xfrm>
            <a:off x="4724400" y="1885950"/>
            <a:ext cx="762000" cy="718705"/>
          </a:xfrm>
          <a:prstGeom prst="roundRect">
            <a:avLst/>
          </a:prstGeom>
          <a:effectLst>
            <a:reflection blurRad="6350" stA="52000" endA="300" endPos="35000" dir="5400000" sy="-100000" algn="bl" rotWithShape="0"/>
          </a:effectLst>
        </p:spPr>
        <p:txBody>
          <a:bodyPr rtlCol="0">
            <a:normAutofit/>
          </a:bodyPr>
          <a:lstStyle>
            <a:lvl1pPr>
              <a:defRPr sz="400"/>
            </a:lvl1pPr>
          </a:lstStyle>
          <a:p>
            <a:pPr lvl="0"/>
            <a:endParaRPr lang="en-JM" noProof="0" dirty="0"/>
          </a:p>
        </p:txBody>
      </p:sp>
      <p:sp>
        <p:nvSpPr>
          <p:cNvPr id="33" name="Text Placeholder 32"/>
          <p:cNvSpPr>
            <a:spLocks noGrp="1"/>
          </p:cNvSpPr>
          <p:nvPr>
            <p:ph type="body" sz="quarter" idx="17"/>
          </p:nvPr>
        </p:nvSpPr>
        <p:spPr>
          <a:xfrm>
            <a:off x="1371600" y="1809750"/>
            <a:ext cx="2209800" cy="228600"/>
          </a:xfrm>
        </p:spPr>
        <p:txBody>
          <a:bodyPr>
            <a:noAutofit/>
          </a:bodyPr>
          <a:lstStyle>
            <a:lvl1pPr>
              <a:buNone/>
              <a:defRPr sz="1600" b="0">
                <a:solidFill>
                  <a:srgbClr val="006699"/>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5" name="Content Placeholder 34"/>
          <p:cNvSpPr>
            <a:spLocks noGrp="1"/>
          </p:cNvSpPr>
          <p:nvPr>
            <p:ph sz="quarter" idx="18"/>
          </p:nvPr>
        </p:nvSpPr>
        <p:spPr>
          <a:xfrm>
            <a:off x="1371600" y="2076450"/>
            <a:ext cx="2971800" cy="800100"/>
          </a:xfrm>
        </p:spPr>
        <p:txBody>
          <a:bodyPr>
            <a:noAutofit/>
          </a:bodyPr>
          <a:lstStyle>
            <a:lvl1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sz="1100"/>
            </a:lvl1pPr>
            <a:lvl2pPr>
              <a:defRPr sz="1600"/>
            </a:lvl2pPr>
            <a:lvl3pPr>
              <a:defRPr sz="1600"/>
            </a:lvl3pPr>
            <a:lvl4pPr>
              <a:defRPr sz="1600"/>
            </a:lvl4pPr>
            <a:lvl5pPr>
              <a:defRPr sz="1600"/>
            </a:lvl5pPr>
          </a:lstStyle>
          <a:p>
            <a:pPr lvl="0"/>
            <a:endParaRPr lang="en-JM" dirty="0"/>
          </a:p>
        </p:txBody>
      </p:sp>
      <p:sp>
        <p:nvSpPr>
          <p:cNvPr id="36" name="Text Placeholder 32"/>
          <p:cNvSpPr>
            <a:spLocks noGrp="1"/>
          </p:cNvSpPr>
          <p:nvPr>
            <p:ph type="body" sz="quarter" idx="19"/>
          </p:nvPr>
        </p:nvSpPr>
        <p:spPr>
          <a:xfrm>
            <a:off x="5562600" y="1809750"/>
            <a:ext cx="2209800" cy="228600"/>
          </a:xfrm>
        </p:spPr>
        <p:txBody>
          <a:bodyPr>
            <a:noAutofit/>
          </a:bodyPr>
          <a:lstStyle>
            <a:lvl1pPr>
              <a:buNone/>
              <a:defRPr sz="1600" b="0">
                <a:solidFill>
                  <a:srgbClr val="006699"/>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7" name="Content Placeholder 34"/>
          <p:cNvSpPr>
            <a:spLocks noGrp="1"/>
          </p:cNvSpPr>
          <p:nvPr>
            <p:ph sz="quarter" idx="20"/>
          </p:nvPr>
        </p:nvSpPr>
        <p:spPr>
          <a:xfrm>
            <a:off x="5562600" y="2076450"/>
            <a:ext cx="2971800" cy="8001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38" name="Text Placeholder 32"/>
          <p:cNvSpPr>
            <a:spLocks noGrp="1"/>
          </p:cNvSpPr>
          <p:nvPr>
            <p:ph type="body" sz="quarter" idx="21"/>
          </p:nvPr>
        </p:nvSpPr>
        <p:spPr>
          <a:xfrm>
            <a:off x="1371600" y="3181350"/>
            <a:ext cx="2209800" cy="228600"/>
          </a:xfrm>
        </p:spPr>
        <p:txBody>
          <a:bodyPr>
            <a:noAutofit/>
          </a:bodyPr>
          <a:lstStyle>
            <a:lvl1pPr>
              <a:buNone/>
              <a:defRPr sz="1600" b="0">
                <a:solidFill>
                  <a:srgbClr val="006699"/>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9" name="Content Placeholder 34"/>
          <p:cNvSpPr>
            <a:spLocks noGrp="1"/>
          </p:cNvSpPr>
          <p:nvPr>
            <p:ph sz="quarter" idx="22"/>
          </p:nvPr>
        </p:nvSpPr>
        <p:spPr>
          <a:xfrm>
            <a:off x="1371600" y="3448050"/>
            <a:ext cx="2971800" cy="8001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40" name="Text Placeholder 32"/>
          <p:cNvSpPr>
            <a:spLocks noGrp="1"/>
          </p:cNvSpPr>
          <p:nvPr>
            <p:ph type="body" sz="quarter" idx="23"/>
          </p:nvPr>
        </p:nvSpPr>
        <p:spPr>
          <a:xfrm>
            <a:off x="5562600" y="3181350"/>
            <a:ext cx="2209800" cy="228600"/>
          </a:xfrm>
        </p:spPr>
        <p:txBody>
          <a:bodyPr>
            <a:noAutofit/>
          </a:bodyPr>
          <a:lstStyle>
            <a:lvl1pPr>
              <a:buNone/>
              <a:defRPr sz="1600" b="0">
                <a:solidFill>
                  <a:srgbClr val="006699"/>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41" name="Content Placeholder 34"/>
          <p:cNvSpPr>
            <a:spLocks noGrp="1"/>
          </p:cNvSpPr>
          <p:nvPr>
            <p:ph sz="quarter" idx="24"/>
          </p:nvPr>
        </p:nvSpPr>
        <p:spPr>
          <a:xfrm>
            <a:off x="5562600" y="3448050"/>
            <a:ext cx="2971800" cy="8001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26" name="Text Placeholder 25"/>
          <p:cNvSpPr>
            <a:spLocks noGrp="1"/>
          </p:cNvSpPr>
          <p:nvPr>
            <p:ph type="body" sz="quarter" idx="25"/>
          </p:nvPr>
        </p:nvSpPr>
        <p:spPr>
          <a:xfrm>
            <a:off x="533400" y="1047750"/>
            <a:ext cx="1905000" cy="381000"/>
          </a:xfrm>
        </p:spPr>
        <p:txBody>
          <a:bodyPr anchor="ctr">
            <a:normAutofit/>
          </a:bodyPr>
          <a:lstStyle>
            <a:lvl1pPr algn="ctr">
              <a:buNone/>
              <a:defRPr sz="1400">
                <a:latin typeface="Futura LT Bold"/>
              </a:defRPr>
            </a:lvl1pPr>
          </a:lstStyle>
          <a:p>
            <a:pPr lvl="0"/>
            <a:endParaRPr lang="en-JM" dirty="0"/>
          </a:p>
        </p:txBody>
      </p:sp>
      <p:sp>
        <p:nvSpPr>
          <p:cNvPr id="27" name="Text Placeholder 25"/>
          <p:cNvSpPr>
            <a:spLocks noGrp="1"/>
          </p:cNvSpPr>
          <p:nvPr>
            <p:ph type="body" sz="quarter" idx="26"/>
          </p:nvPr>
        </p:nvSpPr>
        <p:spPr>
          <a:xfrm>
            <a:off x="2590800" y="1047750"/>
            <a:ext cx="2057400" cy="381000"/>
          </a:xfrm>
        </p:spPr>
        <p:txBody>
          <a:bodyPr anchor="ctr">
            <a:normAutofit/>
          </a:bodyPr>
          <a:lstStyle>
            <a:lvl1pPr algn="ctr">
              <a:buNone/>
              <a:defRPr sz="1400">
                <a:latin typeface="Futura LT Bold"/>
              </a:defRPr>
            </a:lvl1pPr>
          </a:lstStyle>
          <a:p>
            <a:pPr lvl="0"/>
            <a:endParaRPr lang="en-JM" dirty="0"/>
          </a:p>
        </p:txBody>
      </p:sp>
      <p:sp>
        <p:nvSpPr>
          <p:cNvPr id="32" name="Text Placeholder 25"/>
          <p:cNvSpPr>
            <a:spLocks noGrp="1"/>
          </p:cNvSpPr>
          <p:nvPr>
            <p:ph type="body" sz="quarter" idx="27"/>
          </p:nvPr>
        </p:nvSpPr>
        <p:spPr>
          <a:xfrm>
            <a:off x="4724400" y="1047750"/>
            <a:ext cx="1524000" cy="381000"/>
          </a:xfrm>
        </p:spPr>
        <p:txBody>
          <a:bodyPr anchor="ctr">
            <a:normAutofit/>
          </a:bodyPr>
          <a:lstStyle>
            <a:lvl1pPr algn="ctr">
              <a:buNone/>
              <a:defRPr sz="1400">
                <a:latin typeface="Futura LT Bold"/>
              </a:defRPr>
            </a:lvl1pPr>
          </a:lstStyle>
          <a:p>
            <a:pPr lvl="0"/>
            <a:endParaRPr lang="en-JM" dirty="0"/>
          </a:p>
        </p:txBody>
      </p:sp>
      <p:sp>
        <p:nvSpPr>
          <p:cNvPr id="34" name="Text Placeholder 25"/>
          <p:cNvSpPr>
            <a:spLocks noGrp="1"/>
          </p:cNvSpPr>
          <p:nvPr>
            <p:ph type="body" sz="quarter" idx="28"/>
          </p:nvPr>
        </p:nvSpPr>
        <p:spPr>
          <a:xfrm>
            <a:off x="6400800" y="1047750"/>
            <a:ext cx="1828800" cy="381000"/>
          </a:xfrm>
        </p:spPr>
        <p:txBody>
          <a:bodyPr anchor="ctr">
            <a:normAutofit/>
          </a:bodyPr>
          <a:lstStyle>
            <a:lvl1pPr algn="ctr">
              <a:buNone/>
              <a:defRPr sz="1400">
                <a:latin typeface="Futura LT Bold"/>
              </a:defRPr>
            </a:lvl1pPr>
          </a:lstStyle>
          <a:p>
            <a:pPr lvl="0"/>
            <a:endParaRPr lang="en-JM" dirty="0"/>
          </a:p>
        </p:txBody>
      </p:sp>
      <p:sp>
        <p:nvSpPr>
          <p:cNvPr id="20" name="Footer Placeholder 3"/>
          <p:cNvSpPr>
            <a:spLocks noGrp="1"/>
          </p:cNvSpPr>
          <p:nvPr>
            <p:ph type="ftr" sz="quarter" idx="29"/>
          </p:nvPr>
        </p:nvSpPr>
        <p:spPr/>
        <p:txBody>
          <a:bodyPr/>
          <a:lstStyle>
            <a:lvl1pPr>
              <a:defRPr/>
            </a:lvl1pPr>
          </a:lstStyle>
          <a:p>
            <a:pPr>
              <a:defRPr/>
            </a:pPr>
            <a:r>
              <a:rPr lang="en-JM"/>
              <a:t>Athens State University</a:t>
            </a:r>
          </a:p>
        </p:txBody>
      </p:sp>
      <p:sp>
        <p:nvSpPr>
          <p:cNvPr id="21" name="Slide Number Placeholder 4"/>
          <p:cNvSpPr>
            <a:spLocks noGrp="1"/>
          </p:cNvSpPr>
          <p:nvPr>
            <p:ph type="sldNum" sz="quarter" idx="30"/>
          </p:nvPr>
        </p:nvSpPr>
        <p:spPr/>
        <p:txBody>
          <a:bodyPr/>
          <a:lstStyle>
            <a:lvl1pPr>
              <a:defRPr smtClean="0"/>
            </a:lvl1pPr>
          </a:lstStyle>
          <a:p>
            <a:pPr>
              <a:defRPr/>
            </a:pPr>
            <a:fld id="{49E903D7-1F55-4FFB-83F2-481211F38EE6}" type="slidenum">
              <a:rPr lang="en-JM"/>
              <a:pPr>
                <a:defRPr/>
              </a:pPr>
              <a:t>‹#›</a:t>
            </a:fld>
            <a:endParaRPr lang="en-JM"/>
          </a:p>
        </p:txBody>
      </p:sp>
    </p:spTree>
    <p:extLst>
      <p:ext uri="{BB962C8B-B14F-4D97-AF65-F5344CB8AC3E}">
        <p14:creationId xmlns:p14="http://schemas.microsoft.com/office/powerpoint/2010/main" val="2100176353"/>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14" name="Content Placeholder 13"/>
          <p:cNvSpPr>
            <a:spLocks noGrp="1"/>
          </p:cNvSpPr>
          <p:nvPr>
            <p:ph sz="quarter" idx="13"/>
          </p:nvPr>
        </p:nvSpPr>
        <p:spPr>
          <a:xfrm>
            <a:off x="533400" y="1428750"/>
            <a:ext cx="2362200" cy="2800350"/>
          </a:xfrm>
        </p:spPr>
        <p:txBody>
          <a:bodyPr>
            <a:normAutofit/>
          </a:bodyPr>
          <a:lstStyle>
            <a:lvl1pPr>
              <a:buNone/>
              <a:defRPr sz="1100"/>
            </a:lvl1pPr>
          </a:lstStyle>
          <a:p>
            <a:pPr lvl="0"/>
            <a:endParaRPr lang="en-JM" dirty="0"/>
          </a:p>
        </p:txBody>
      </p:sp>
      <p:sp>
        <p:nvSpPr>
          <p:cNvPr id="12" name="Content Placeholder 38"/>
          <p:cNvSpPr>
            <a:spLocks noGrp="1"/>
          </p:cNvSpPr>
          <p:nvPr>
            <p:ph sz="quarter" idx="39"/>
          </p:nvPr>
        </p:nvSpPr>
        <p:spPr>
          <a:xfrm>
            <a:off x="533400" y="1047750"/>
            <a:ext cx="210312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7" name="Content Placeholder 38"/>
          <p:cNvSpPr>
            <a:spLocks noGrp="1"/>
          </p:cNvSpPr>
          <p:nvPr>
            <p:ph sz="quarter" idx="40"/>
          </p:nvPr>
        </p:nvSpPr>
        <p:spPr>
          <a:xfrm>
            <a:off x="3352800" y="1047750"/>
            <a:ext cx="21336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8" name="Content Placeholder 38"/>
          <p:cNvSpPr>
            <a:spLocks noGrp="1"/>
          </p:cNvSpPr>
          <p:nvPr>
            <p:ph sz="quarter" idx="41"/>
          </p:nvPr>
        </p:nvSpPr>
        <p:spPr>
          <a:xfrm>
            <a:off x="6248400" y="1047750"/>
            <a:ext cx="21336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20" name="Content Placeholder 13"/>
          <p:cNvSpPr>
            <a:spLocks noGrp="1"/>
          </p:cNvSpPr>
          <p:nvPr>
            <p:ph sz="quarter" idx="42"/>
          </p:nvPr>
        </p:nvSpPr>
        <p:spPr>
          <a:xfrm>
            <a:off x="3352800" y="1428750"/>
            <a:ext cx="2362200" cy="2800350"/>
          </a:xfrm>
        </p:spPr>
        <p:txBody>
          <a:bodyPr>
            <a:normAutofit/>
          </a:bodyPr>
          <a:lstStyle>
            <a:lvl1pPr>
              <a:buNone/>
              <a:defRPr sz="1100"/>
            </a:lvl1pPr>
          </a:lstStyle>
          <a:p>
            <a:pPr lvl="0"/>
            <a:endParaRPr lang="en-JM" dirty="0"/>
          </a:p>
        </p:txBody>
      </p:sp>
      <p:sp>
        <p:nvSpPr>
          <p:cNvPr id="21" name="Content Placeholder 13"/>
          <p:cNvSpPr>
            <a:spLocks noGrp="1"/>
          </p:cNvSpPr>
          <p:nvPr>
            <p:ph sz="quarter" idx="43"/>
          </p:nvPr>
        </p:nvSpPr>
        <p:spPr>
          <a:xfrm>
            <a:off x="6248400" y="1428750"/>
            <a:ext cx="2362200" cy="2800350"/>
          </a:xfrm>
        </p:spPr>
        <p:txBody>
          <a:bodyPr>
            <a:normAutofit/>
          </a:bodyPr>
          <a:lstStyle>
            <a:lvl1pPr>
              <a:buNone/>
              <a:defRPr sz="1100"/>
            </a:lvl1pPr>
          </a:lstStyle>
          <a:p>
            <a:pPr lvl="0"/>
            <a:endParaRPr lang="en-JM" dirty="0"/>
          </a:p>
        </p:txBody>
      </p:sp>
      <p:sp>
        <p:nvSpPr>
          <p:cNvPr id="9" name="Slide Number Placeholder 5"/>
          <p:cNvSpPr>
            <a:spLocks noGrp="1"/>
          </p:cNvSpPr>
          <p:nvPr>
            <p:ph type="sldNum" sz="quarter" idx="44"/>
          </p:nvPr>
        </p:nvSpPr>
        <p:spPr/>
        <p:txBody>
          <a:bodyPr/>
          <a:lstStyle>
            <a:lvl1pPr>
              <a:defRPr/>
            </a:lvl1pPr>
          </a:lstStyle>
          <a:p>
            <a:pPr>
              <a:defRPr/>
            </a:pPr>
            <a:fld id="{C8E2FD8A-2D07-43F3-A126-76BC70E4FFF6}" type="slidenum">
              <a:rPr lang="en-JM"/>
              <a:pPr>
                <a:defRPr/>
              </a:pPr>
              <a:t>‹#›</a:t>
            </a:fld>
            <a:endParaRPr lang="en-JM"/>
          </a:p>
        </p:txBody>
      </p:sp>
      <p:sp>
        <p:nvSpPr>
          <p:cNvPr id="10" name="Footer Placeholder 4"/>
          <p:cNvSpPr>
            <a:spLocks noGrp="1"/>
          </p:cNvSpPr>
          <p:nvPr>
            <p:ph type="ftr" sz="quarter" idx="45"/>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2850958558"/>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11" name="Content Placeholder 10"/>
          <p:cNvSpPr>
            <a:spLocks noGrp="1"/>
          </p:cNvSpPr>
          <p:nvPr>
            <p:ph sz="quarter" idx="13"/>
          </p:nvPr>
        </p:nvSpPr>
        <p:spPr>
          <a:xfrm>
            <a:off x="609599" y="1504950"/>
            <a:ext cx="3654357" cy="2952750"/>
          </a:xfrm>
        </p:spPr>
        <p:txBody>
          <a:bodyPr>
            <a:norm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12" name="Content Placeholder 10"/>
          <p:cNvSpPr>
            <a:spLocks noGrp="1"/>
          </p:cNvSpPr>
          <p:nvPr>
            <p:ph sz="quarter" idx="14"/>
          </p:nvPr>
        </p:nvSpPr>
        <p:spPr>
          <a:xfrm>
            <a:off x="4800600" y="1504950"/>
            <a:ext cx="3733800" cy="2971800"/>
          </a:xfrm>
        </p:spPr>
        <p:txBody>
          <a:bodyPr>
            <a:norm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19" name="Content Placeholder 38"/>
          <p:cNvSpPr>
            <a:spLocks noGrp="1"/>
          </p:cNvSpPr>
          <p:nvPr>
            <p:ph sz="quarter" idx="39"/>
          </p:nvPr>
        </p:nvSpPr>
        <p:spPr>
          <a:xfrm>
            <a:off x="609600" y="1047750"/>
            <a:ext cx="28194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4" name="Content Placeholder 38"/>
          <p:cNvSpPr>
            <a:spLocks noGrp="1"/>
          </p:cNvSpPr>
          <p:nvPr>
            <p:ph sz="quarter" idx="40"/>
          </p:nvPr>
        </p:nvSpPr>
        <p:spPr>
          <a:xfrm>
            <a:off x="4800600" y="1047750"/>
            <a:ext cx="2819400" cy="285750"/>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7" name="Slide Number Placeholder 5"/>
          <p:cNvSpPr>
            <a:spLocks noGrp="1"/>
          </p:cNvSpPr>
          <p:nvPr>
            <p:ph type="sldNum" sz="quarter" idx="41"/>
          </p:nvPr>
        </p:nvSpPr>
        <p:spPr/>
        <p:txBody>
          <a:bodyPr/>
          <a:lstStyle>
            <a:lvl1pPr>
              <a:defRPr/>
            </a:lvl1pPr>
          </a:lstStyle>
          <a:p>
            <a:pPr>
              <a:defRPr/>
            </a:pPr>
            <a:fld id="{AE8B27E2-B4FC-4DE2-9D62-D0489B5369A3}" type="slidenum">
              <a:rPr lang="en-JM"/>
              <a:pPr>
                <a:defRPr/>
              </a:pPr>
              <a:t>‹#›</a:t>
            </a:fld>
            <a:endParaRPr lang="en-JM"/>
          </a:p>
        </p:txBody>
      </p:sp>
      <p:sp>
        <p:nvSpPr>
          <p:cNvPr id="8" name="Footer Placeholder 4"/>
          <p:cNvSpPr>
            <a:spLocks noGrp="1"/>
          </p:cNvSpPr>
          <p:nvPr>
            <p:ph type="ftr" sz="quarter" idx="4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722127782"/>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10" name="Text Placeholder 9"/>
          <p:cNvSpPr>
            <a:spLocks noGrp="1"/>
          </p:cNvSpPr>
          <p:nvPr>
            <p:ph type="body" sz="quarter" idx="13"/>
          </p:nvPr>
        </p:nvSpPr>
        <p:spPr>
          <a:xfrm>
            <a:off x="457200" y="990600"/>
            <a:ext cx="8229600" cy="514350"/>
          </a:xfrm>
        </p:spPr>
        <p:txBody>
          <a:bodyPr>
            <a:noAutofit/>
          </a:bodyPr>
          <a:lstStyle>
            <a:lvl1pPr>
              <a:buNone/>
              <a:defRPr sz="1200"/>
            </a:lvl1pPr>
            <a:lvl2pPr>
              <a:defRPr sz="1600"/>
            </a:lvl2pPr>
            <a:lvl3pPr>
              <a:defRPr sz="1600"/>
            </a:lvl3pPr>
            <a:lvl4pPr>
              <a:defRPr sz="1600"/>
            </a:lvl4pPr>
            <a:lvl5pPr>
              <a:defRPr sz="1600"/>
            </a:lvl5pPr>
          </a:lstStyle>
          <a:p>
            <a:pPr lvl="0"/>
            <a:endParaRPr lang="en-JM" dirty="0"/>
          </a:p>
        </p:txBody>
      </p:sp>
      <p:sp>
        <p:nvSpPr>
          <p:cNvPr id="12" name="Picture Placeholder 11"/>
          <p:cNvSpPr>
            <a:spLocks noGrp="1"/>
          </p:cNvSpPr>
          <p:nvPr>
            <p:ph type="pic" sz="quarter" idx="14"/>
          </p:nvPr>
        </p:nvSpPr>
        <p:spPr>
          <a:xfrm>
            <a:off x="533400" y="1790700"/>
            <a:ext cx="4419600" cy="2457450"/>
          </a:xfrm>
          <a:ln w="38100">
            <a:solidFill>
              <a:schemeClr val="bg1"/>
            </a:solidFill>
            <a:miter lim="800000"/>
          </a:ln>
          <a:effectLst/>
        </p:spPr>
        <p:txBody>
          <a:bodyPr rtlCol="0">
            <a:normAutofit/>
          </a:bodyPr>
          <a:lstStyle>
            <a:lvl1pPr>
              <a:defRPr sz="1400"/>
            </a:lvl1pPr>
          </a:lstStyle>
          <a:p>
            <a:pPr lvl="0"/>
            <a:endParaRPr lang="en-JM" noProof="0"/>
          </a:p>
        </p:txBody>
      </p:sp>
      <p:sp>
        <p:nvSpPr>
          <p:cNvPr id="16" name="Text Placeholder 13"/>
          <p:cNvSpPr>
            <a:spLocks noGrp="1"/>
          </p:cNvSpPr>
          <p:nvPr>
            <p:ph type="body" sz="quarter" idx="17"/>
          </p:nvPr>
        </p:nvSpPr>
        <p:spPr>
          <a:xfrm>
            <a:off x="5257800" y="3790950"/>
            <a:ext cx="3429000" cy="4572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7" name="Text Placeholder 13"/>
          <p:cNvSpPr>
            <a:spLocks noGrp="1"/>
          </p:cNvSpPr>
          <p:nvPr>
            <p:ph type="body" sz="quarter" idx="18"/>
          </p:nvPr>
        </p:nvSpPr>
        <p:spPr>
          <a:xfrm>
            <a:off x="5257800" y="2419350"/>
            <a:ext cx="3429000" cy="12192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19"/>
          </p:nvPr>
        </p:nvSpPr>
        <p:spPr>
          <a:xfrm>
            <a:off x="5257800" y="1733550"/>
            <a:ext cx="3429000" cy="4572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8" name="Slide Number Placeholder 5"/>
          <p:cNvSpPr>
            <a:spLocks noGrp="1"/>
          </p:cNvSpPr>
          <p:nvPr>
            <p:ph type="sldNum" sz="quarter" idx="20"/>
          </p:nvPr>
        </p:nvSpPr>
        <p:spPr/>
        <p:txBody>
          <a:bodyPr/>
          <a:lstStyle>
            <a:lvl1pPr>
              <a:defRPr/>
            </a:lvl1pPr>
          </a:lstStyle>
          <a:p>
            <a:pPr>
              <a:defRPr/>
            </a:pPr>
            <a:fld id="{B7B99DD8-C017-45D9-A565-7A5B4710BF99}" type="slidenum">
              <a:rPr lang="en-JM"/>
              <a:pPr>
                <a:defRPr/>
              </a:pPr>
              <a:t>‹#›</a:t>
            </a:fld>
            <a:endParaRPr lang="en-JM"/>
          </a:p>
        </p:txBody>
      </p:sp>
      <p:sp>
        <p:nvSpPr>
          <p:cNvPr id="9" name="Footer Placeholder 4"/>
          <p:cNvSpPr>
            <a:spLocks noGrp="1"/>
          </p:cNvSpPr>
          <p:nvPr>
            <p:ph type="ftr" sz="quarter" idx="2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70584178"/>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047750"/>
            <a:ext cx="9144000" cy="2819400"/>
          </a:xfrm>
        </p:spPr>
        <p:txBody>
          <a:bodyPr rtlCol="0">
            <a:normAutofit/>
          </a:bodyPr>
          <a:lstStyle>
            <a:lvl1pPr>
              <a:defRPr sz="1400"/>
            </a:lvl1pPr>
          </a:lstStyle>
          <a:p>
            <a:pPr lvl="0"/>
            <a:endParaRPr lang="en-JM" noProof="0"/>
          </a:p>
        </p:txBody>
      </p:sp>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11" name="Content Placeholder 10"/>
          <p:cNvSpPr>
            <a:spLocks noGrp="1"/>
          </p:cNvSpPr>
          <p:nvPr>
            <p:ph sz="quarter" idx="13"/>
          </p:nvPr>
        </p:nvSpPr>
        <p:spPr>
          <a:xfrm>
            <a:off x="304800" y="4019550"/>
            <a:ext cx="8534400" cy="533400"/>
          </a:xfrm>
        </p:spPr>
        <p:txBody>
          <a:bodyPr>
            <a:normAutofit/>
          </a:bodyPr>
          <a:lstStyle>
            <a:lvl1pPr>
              <a:buClr>
                <a:srgbClr val="0FCED3"/>
              </a:buClr>
              <a:buFontTx/>
              <a:buNone/>
              <a:defRPr sz="1100"/>
            </a:lvl1pPr>
          </a:lstStyle>
          <a:p>
            <a:pPr lvl="0"/>
            <a:endParaRPr lang="en-JM" dirty="0"/>
          </a:p>
        </p:txBody>
      </p:sp>
      <p:sp>
        <p:nvSpPr>
          <p:cNvPr id="5" name="Slide Number Placeholder 5"/>
          <p:cNvSpPr>
            <a:spLocks noGrp="1"/>
          </p:cNvSpPr>
          <p:nvPr>
            <p:ph type="sldNum" sz="quarter" idx="15"/>
          </p:nvPr>
        </p:nvSpPr>
        <p:spPr/>
        <p:txBody>
          <a:bodyPr/>
          <a:lstStyle>
            <a:lvl1pPr>
              <a:defRPr/>
            </a:lvl1pPr>
          </a:lstStyle>
          <a:p>
            <a:pPr>
              <a:defRPr/>
            </a:pPr>
            <a:fld id="{9CA6CAFC-D344-49A8-A4D4-E688D7E90574}" type="slidenum">
              <a:rPr lang="en-JM"/>
              <a:pPr>
                <a:defRPr/>
              </a:pPr>
              <a:t>‹#›</a:t>
            </a:fld>
            <a:endParaRPr lang="en-JM"/>
          </a:p>
        </p:txBody>
      </p:sp>
      <p:sp>
        <p:nvSpPr>
          <p:cNvPr id="6" name="Footer Placeholder 4"/>
          <p:cNvSpPr>
            <a:spLocks noGrp="1"/>
          </p:cNvSpPr>
          <p:nvPr>
            <p:ph type="ftr" sz="quarter" idx="16"/>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773223009"/>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123950"/>
            <a:ext cx="5181600" cy="3276600"/>
          </a:xfrm>
          <a:effectLst/>
        </p:spPr>
        <p:txBody>
          <a:bodyPr rtlCol="0">
            <a:normAutofit/>
          </a:bodyPr>
          <a:lstStyle>
            <a:lvl1pPr>
              <a:defRPr sz="1400"/>
            </a:lvl1pPr>
          </a:lstStyle>
          <a:p>
            <a:pPr lvl="0"/>
            <a:endParaRPr lang="en-JM" noProof="0"/>
          </a:p>
        </p:txBody>
      </p:sp>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11" name="Content Placeholder 38"/>
          <p:cNvSpPr>
            <a:spLocks noGrp="1"/>
          </p:cNvSpPr>
          <p:nvPr>
            <p:ph sz="quarter" idx="37"/>
          </p:nvPr>
        </p:nvSpPr>
        <p:spPr>
          <a:xfrm>
            <a:off x="5410200" y="1498854"/>
            <a:ext cx="2971800" cy="310896"/>
          </a:xfrm>
          <a:solidFill>
            <a:srgbClr val="006699"/>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0" name="Content Placeholder 38"/>
          <p:cNvSpPr>
            <a:spLocks noGrp="1"/>
          </p:cNvSpPr>
          <p:nvPr>
            <p:ph sz="quarter" idx="36"/>
          </p:nvPr>
        </p:nvSpPr>
        <p:spPr>
          <a:xfrm>
            <a:off x="5410200" y="1143000"/>
            <a:ext cx="2438400" cy="285750"/>
          </a:xfrm>
          <a:solidFill>
            <a:schemeClr val="tx1">
              <a:lumMod val="85000"/>
              <a:lumOff val="15000"/>
            </a:schemeClr>
          </a:solidFill>
          <a:ln>
            <a:noFill/>
          </a:ln>
        </p:spPr>
        <p:txBody>
          <a:bodyPr anchor="ctr">
            <a:noAutofit/>
          </a:bodyPr>
          <a:lstStyle>
            <a:lvl1pPr algn="l">
              <a:buNone/>
              <a:defRPr sz="1600" b="0">
                <a:solidFill>
                  <a:schemeClr val="bg1"/>
                </a:solidFill>
                <a:latin typeface="Futura LT Bold"/>
              </a:defRPr>
            </a:lvl1pPr>
          </a:lstStyle>
          <a:p>
            <a:pPr lvl="0"/>
            <a:endParaRPr lang="en-JM" dirty="0"/>
          </a:p>
        </p:txBody>
      </p:sp>
      <p:sp>
        <p:nvSpPr>
          <p:cNvPr id="17" name="Text Placeholder 13"/>
          <p:cNvSpPr>
            <a:spLocks noGrp="1"/>
          </p:cNvSpPr>
          <p:nvPr>
            <p:ph type="body" sz="quarter" idx="19"/>
          </p:nvPr>
        </p:nvSpPr>
        <p:spPr>
          <a:xfrm>
            <a:off x="5410200" y="2114550"/>
            <a:ext cx="3429000" cy="4572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41"/>
          </p:nvPr>
        </p:nvSpPr>
        <p:spPr>
          <a:xfrm>
            <a:off x="5410200" y="2724150"/>
            <a:ext cx="3429000" cy="11430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9" name="Text Placeholder 13"/>
          <p:cNvSpPr>
            <a:spLocks noGrp="1"/>
          </p:cNvSpPr>
          <p:nvPr>
            <p:ph type="body" sz="quarter" idx="42"/>
          </p:nvPr>
        </p:nvSpPr>
        <p:spPr>
          <a:xfrm>
            <a:off x="5410200" y="3943350"/>
            <a:ext cx="3429000" cy="4572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9" name="Slide Number Placeholder 5"/>
          <p:cNvSpPr>
            <a:spLocks noGrp="1"/>
          </p:cNvSpPr>
          <p:nvPr>
            <p:ph type="sldNum" sz="quarter" idx="43"/>
          </p:nvPr>
        </p:nvSpPr>
        <p:spPr/>
        <p:txBody>
          <a:bodyPr/>
          <a:lstStyle>
            <a:lvl1pPr>
              <a:defRPr/>
            </a:lvl1pPr>
          </a:lstStyle>
          <a:p>
            <a:pPr>
              <a:defRPr/>
            </a:pPr>
            <a:fld id="{7C27E5F6-59C4-44E7-88A3-8CDCD4A87754}" type="slidenum">
              <a:rPr lang="en-JM"/>
              <a:pPr>
                <a:defRPr/>
              </a:pPr>
              <a:t>‹#›</a:t>
            </a:fld>
            <a:endParaRPr lang="en-JM"/>
          </a:p>
        </p:txBody>
      </p:sp>
      <p:sp>
        <p:nvSpPr>
          <p:cNvPr id="12" name="Footer Placeholder 4"/>
          <p:cNvSpPr>
            <a:spLocks noGrp="1"/>
          </p:cNvSpPr>
          <p:nvPr>
            <p:ph type="ftr" sz="quarter" idx="44"/>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416401068"/>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10" name="Table Placeholder 9"/>
          <p:cNvSpPr>
            <a:spLocks noGrp="1"/>
          </p:cNvSpPr>
          <p:nvPr>
            <p:ph type="tbl" sz="quarter" idx="13"/>
          </p:nvPr>
        </p:nvSpPr>
        <p:spPr>
          <a:xfrm>
            <a:off x="533400" y="1619250"/>
            <a:ext cx="7848600" cy="2286000"/>
          </a:xfrm>
        </p:spPr>
        <p:txBody>
          <a:bodyPr rtlCol="0">
            <a:normAutofit/>
          </a:bodyPr>
          <a:lstStyle>
            <a:lvl1pPr>
              <a:defRPr sz="1400"/>
            </a:lvl1pPr>
          </a:lstStyle>
          <a:p>
            <a:pPr lvl="0"/>
            <a:endParaRPr lang="en-JM" noProof="0"/>
          </a:p>
        </p:txBody>
      </p:sp>
      <p:sp>
        <p:nvSpPr>
          <p:cNvPr id="12" name="Text Placeholder 11"/>
          <p:cNvSpPr>
            <a:spLocks noGrp="1"/>
          </p:cNvSpPr>
          <p:nvPr>
            <p:ph type="body" sz="quarter" idx="14"/>
          </p:nvPr>
        </p:nvSpPr>
        <p:spPr>
          <a:xfrm>
            <a:off x="457200" y="1085850"/>
            <a:ext cx="8229600" cy="285750"/>
          </a:xfrm>
        </p:spPr>
        <p:txBody>
          <a:bodyPr>
            <a:noAutofit/>
          </a:bodyPr>
          <a:lstStyle>
            <a:lvl1pPr algn="l">
              <a:buNone/>
              <a:defRPr sz="1400" b="0">
                <a:latin typeface="Futura LT Bold"/>
                <a:cs typeface="Futura LT Bold"/>
              </a:defRPr>
            </a:lvl1pPr>
            <a:lvl2pPr>
              <a:defRPr sz="1800" b="1"/>
            </a:lvl2pPr>
            <a:lvl3pPr>
              <a:defRPr sz="1800" b="1"/>
            </a:lvl3pPr>
            <a:lvl4pPr>
              <a:defRPr sz="1800" b="1"/>
            </a:lvl4pPr>
            <a:lvl5pPr>
              <a:defRPr sz="1800" b="1"/>
            </a:lvl5pPr>
          </a:lstStyle>
          <a:p>
            <a:pPr lvl="0"/>
            <a:endParaRPr lang="en-JM" dirty="0"/>
          </a:p>
        </p:txBody>
      </p:sp>
      <p:sp>
        <p:nvSpPr>
          <p:cNvPr id="14" name="Text Placeholder 13"/>
          <p:cNvSpPr>
            <a:spLocks noGrp="1"/>
          </p:cNvSpPr>
          <p:nvPr>
            <p:ph type="body" sz="quarter" idx="15"/>
          </p:nvPr>
        </p:nvSpPr>
        <p:spPr>
          <a:xfrm>
            <a:off x="533400" y="4019550"/>
            <a:ext cx="7924800" cy="4572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6" name="Slide Number Placeholder 5"/>
          <p:cNvSpPr>
            <a:spLocks noGrp="1"/>
          </p:cNvSpPr>
          <p:nvPr>
            <p:ph type="sldNum" sz="quarter" idx="16"/>
          </p:nvPr>
        </p:nvSpPr>
        <p:spPr/>
        <p:txBody>
          <a:bodyPr/>
          <a:lstStyle>
            <a:lvl1pPr>
              <a:defRPr/>
            </a:lvl1pPr>
          </a:lstStyle>
          <a:p>
            <a:pPr>
              <a:defRPr/>
            </a:pPr>
            <a:fld id="{F843305F-C108-4934-87DC-EDEAF28B3465}" type="slidenum">
              <a:rPr lang="en-JM"/>
              <a:pPr>
                <a:defRPr/>
              </a:pPr>
              <a:t>‹#›</a:t>
            </a:fld>
            <a:endParaRPr lang="en-JM"/>
          </a:p>
        </p:txBody>
      </p:sp>
      <p:sp>
        <p:nvSpPr>
          <p:cNvPr id="7" name="Footer Placeholder 4"/>
          <p:cNvSpPr>
            <a:spLocks noGrp="1"/>
          </p:cNvSpPr>
          <p:nvPr>
            <p:ph type="ftr" sz="quarter" idx="17"/>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533389450"/>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2800" b="0" cap="all"/>
            </a:lvl1pPr>
          </a:lstStyle>
          <a:p>
            <a:r>
              <a:rPr lang="en-US" dirty="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142185C4-1512-40CD-ADFB-D85F07D28994}" type="slidenum">
              <a:rPr lang="en-JM"/>
              <a:pPr>
                <a:defRPr/>
              </a:pPr>
              <a:t>‹#›</a:t>
            </a:fld>
            <a:endParaRPr lang="en-JM"/>
          </a:p>
        </p:txBody>
      </p:sp>
      <p:sp>
        <p:nvSpPr>
          <p:cNvPr id="5"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811520211"/>
      </p:ext>
    </p:extLst>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Are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21" name="Text Placeholder 20"/>
          <p:cNvSpPr>
            <a:spLocks noGrp="1"/>
          </p:cNvSpPr>
          <p:nvPr>
            <p:ph type="body" sz="quarter" idx="13"/>
          </p:nvPr>
        </p:nvSpPr>
        <p:spPr>
          <a:xfrm>
            <a:off x="533400" y="1543050"/>
            <a:ext cx="3048000" cy="9144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22" name="Text Placeholder 20"/>
          <p:cNvSpPr>
            <a:spLocks noGrp="1"/>
          </p:cNvSpPr>
          <p:nvPr>
            <p:ph type="body" sz="quarter" idx="14"/>
          </p:nvPr>
        </p:nvSpPr>
        <p:spPr>
          <a:xfrm>
            <a:off x="4343400" y="1543050"/>
            <a:ext cx="3048000" cy="9144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23" name="Text Placeholder 20"/>
          <p:cNvSpPr>
            <a:spLocks noGrp="1"/>
          </p:cNvSpPr>
          <p:nvPr>
            <p:ph type="body" sz="quarter" idx="15"/>
          </p:nvPr>
        </p:nvSpPr>
        <p:spPr>
          <a:xfrm>
            <a:off x="533400" y="3371850"/>
            <a:ext cx="3048000" cy="9144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24" name="Text Placeholder 20"/>
          <p:cNvSpPr>
            <a:spLocks noGrp="1"/>
          </p:cNvSpPr>
          <p:nvPr>
            <p:ph type="body" sz="quarter" idx="16"/>
          </p:nvPr>
        </p:nvSpPr>
        <p:spPr>
          <a:xfrm>
            <a:off x="4343400" y="3371850"/>
            <a:ext cx="3048000" cy="914400"/>
          </a:xfrm>
        </p:spPr>
        <p:txBody>
          <a:bodyPr>
            <a:noAutofit/>
          </a:bodyPr>
          <a:lstStyle>
            <a:lvl1pPr>
              <a:buNone/>
              <a:defRPr sz="1100"/>
            </a:lvl1pPr>
            <a:lvl2pPr>
              <a:defRPr sz="1600"/>
            </a:lvl2pPr>
            <a:lvl3pPr>
              <a:defRPr sz="1600"/>
            </a:lvl3pPr>
            <a:lvl4pPr>
              <a:defRPr sz="1600"/>
            </a:lvl4pPr>
            <a:lvl5pPr>
              <a:defRPr sz="1600"/>
            </a:lvl5pPr>
          </a:lstStyle>
          <a:p>
            <a:pPr lvl="0"/>
            <a:endParaRPr lang="en-JM" dirty="0"/>
          </a:p>
        </p:txBody>
      </p:sp>
      <p:sp>
        <p:nvSpPr>
          <p:cNvPr id="26" name="Text Placeholder 25"/>
          <p:cNvSpPr>
            <a:spLocks noGrp="1"/>
          </p:cNvSpPr>
          <p:nvPr>
            <p:ph type="body" sz="quarter" idx="17"/>
          </p:nvPr>
        </p:nvSpPr>
        <p:spPr>
          <a:xfrm>
            <a:off x="533400" y="1123950"/>
            <a:ext cx="2438400" cy="285750"/>
          </a:xfrm>
          <a:solidFill>
            <a:srgbClr val="006699"/>
          </a:solidFill>
          <a:ln>
            <a:noFill/>
          </a:ln>
        </p:spPr>
        <p:txBody>
          <a:bodyPr>
            <a:noAutofit/>
          </a:bodyPr>
          <a:lstStyle>
            <a:lvl1pPr>
              <a:buNone/>
              <a:defRPr sz="1500" b="0">
                <a:solidFill>
                  <a:schemeClr val="bg1"/>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7" name="Text Placeholder 25"/>
          <p:cNvSpPr>
            <a:spLocks noGrp="1"/>
          </p:cNvSpPr>
          <p:nvPr>
            <p:ph type="body" sz="quarter" idx="18"/>
          </p:nvPr>
        </p:nvSpPr>
        <p:spPr>
          <a:xfrm>
            <a:off x="4343400" y="1123950"/>
            <a:ext cx="2514600" cy="285750"/>
          </a:xfrm>
          <a:solidFill>
            <a:srgbClr val="006699"/>
          </a:solidFill>
          <a:ln>
            <a:noFill/>
          </a:ln>
        </p:spPr>
        <p:txBody>
          <a:bodyPr>
            <a:noAutofit/>
          </a:bodyPr>
          <a:lstStyle>
            <a:lvl1pPr>
              <a:buNone/>
              <a:defRPr sz="1500" b="0">
                <a:solidFill>
                  <a:schemeClr val="bg1"/>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9" name="Text Placeholder 25"/>
          <p:cNvSpPr>
            <a:spLocks noGrp="1"/>
          </p:cNvSpPr>
          <p:nvPr>
            <p:ph type="body" sz="quarter" idx="20"/>
          </p:nvPr>
        </p:nvSpPr>
        <p:spPr>
          <a:xfrm>
            <a:off x="533400" y="2971800"/>
            <a:ext cx="2590800" cy="285750"/>
          </a:xfrm>
          <a:solidFill>
            <a:srgbClr val="006699"/>
          </a:solidFill>
          <a:ln>
            <a:noFill/>
          </a:ln>
        </p:spPr>
        <p:txBody>
          <a:bodyPr>
            <a:noAutofit/>
          </a:bodyPr>
          <a:lstStyle>
            <a:lvl1pPr>
              <a:buNone/>
              <a:defRPr sz="1500" b="0">
                <a:solidFill>
                  <a:schemeClr val="bg1"/>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8" name="Text Placeholder 25"/>
          <p:cNvSpPr>
            <a:spLocks noGrp="1"/>
          </p:cNvSpPr>
          <p:nvPr>
            <p:ph type="body" sz="quarter" idx="19"/>
          </p:nvPr>
        </p:nvSpPr>
        <p:spPr>
          <a:xfrm>
            <a:off x="4343400" y="2971800"/>
            <a:ext cx="2514600" cy="285750"/>
          </a:xfrm>
          <a:solidFill>
            <a:srgbClr val="006699"/>
          </a:solidFill>
          <a:ln>
            <a:noFill/>
          </a:ln>
        </p:spPr>
        <p:txBody>
          <a:bodyPr>
            <a:noAutofit/>
          </a:bodyPr>
          <a:lstStyle>
            <a:lvl1pPr>
              <a:buNone/>
              <a:defRPr sz="1500" b="0">
                <a:solidFill>
                  <a:schemeClr val="bg1"/>
                </a:solidFill>
                <a:latin typeface="Futura LT Bold"/>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11" name="Slide Number Placeholder 5"/>
          <p:cNvSpPr>
            <a:spLocks noGrp="1"/>
          </p:cNvSpPr>
          <p:nvPr>
            <p:ph type="sldNum" sz="quarter" idx="21"/>
          </p:nvPr>
        </p:nvSpPr>
        <p:spPr/>
        <p:txBody>
          <a:bodyPr/>
          <a:lstStyle>
            <a:lvl1pPr>
              <a:defRPr/>
            </a:lvl1pPr>
          </a:lstStyle>
          <a:p>
            <a:pPr>
              <a:defRPr/>
            </a:pPr>
            <a:fld id="{A78E5A51-5E4F-433D-A4D7-59F7209C4063}" type="slidenum">
              <a:rPr lang="en-JM"/>
              <a:pPr>
                <a:defRPr/>
              </a:pPr>
              <a:t>‹#›</a:t>
            </a:fld>
            <a:endParaRPr lang="en-JM"/>
          </a:p>
        </p:txBody>
      </p:sp>
      <p:sp>
        <p:nvSpPr>
          <p:cNvPr id="12" name="Footer Placeholder 4"/>
          <p:cNvSpPr>
            <a:spLocks noGrp="1"/>
          </p:cNvSpPr>
          <p:nvPr>
            <p:ph type="ftr" sz="quarter" idx="2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707543779"/>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9" name="Picture Placeholder 8"/>
          <p:cNvSpPr>
            <a:spLocks noGrp="1"/>
          </p:cNvSpPr>
          <p:nvPr>
            <p:ph type="pic" sz="quarter" idx="13"/>
          </p:nvPr>
        </p:nvSpPr>
        <p:spPr>
          <a:xfrm>
            <a:off x="533400" y="1619250"/>
            <a:ext cx="3962400" cy="2400300"/>
          </a:xfrm>
          <a:ln w="38100">
            <a:solidFill>
              <a:schemeClr val="bg1"/>
            </a:solidFill>
            <a:miter lim="800000"/>
          </a:ln>
          <a:effectLst/>
        </p:spPr>
        <p:txBody>
          <a:bodyPr rtlCol="0">
            <a:normAutofit/>
          </a:bodyPr>
          <a:lstStyle>
            <a:lvl1pPr>
              <a:defRPr sz="1400"/>
            </a:lvl1pPr>
          </a:lstStyle>
          <a:p>
            <a:pPr lvl="0"/>
            <a:endParaRPr lang="en-JM" noProof="0"/>
          </a:p>
        </p:txBody>
      </p:sp>
      <p:sp>
        <p:nvSpPr>
          <p:cNvPr id="11" name="Text Placeholder 10"/>
          <p:cNvSpPr>
            <a:spLocks noGrp="1"/>
          </p:cNvSpPr>
          <p:nvPr>
            <p:ph type="body" sz="quarter" idx="14"/>
          </p:nvPr>
        </p:nvSpPr>
        <p:spPr>
          <a:xfrm>
            <a:off x="457200" y="1009650"/>
            <a:ext cx="8077200" cy="342900"/>
          </a:xfrm>
        </p:spPr>
        <p:txBody>
          <a:bodyPr>
            <a:noAutofit/>
          </a:bodyPr>
          <a:lstStyle>
            <a:lvl1pPr>
              <a:buNone/>
              <a:defRPr sz="1200">
                <a:solidFill>
                  <a:srgbClr val="006699"/>
                </a:solidFill>
              </a:defRPr>
            </a:lvl1pPr>
            <a:lvl2pPr>
              <a:defRPr sz="1600"/>
            </a:lvl2pPr>
            <a:lvl3pPr>
              <a:defRPr sz="1600"/>
            </a:lvl3pPr>
            <a:lvl4pPr>
              <a:defRPr sz="1600"/>
            </a:lvl4pPr>
            <a:lvl5pPr>
              <a:defRPr sz="1600"/>
            </a:lvl5pPr>
          </a:lstStyle>
          <a:p>
            <a:pPr lvl="0"/>
            <a:endParaRPr lang="en-JM" dirty="0"/>
          </a:p>
        </p:txBody>
      </p:sp>
      <p:sp>
        <p:nvSpPr>
          <p:cNvPr id="8" name="Text Placeholder 7"/>
          <p:cNvSpPr>
            <a:spLocks noGrp="1"/>
          </p:cNvSpPr>
          <p:nvPr>
            <p:ph type="body" sz="quarter" idx="15"/>
          </p:nvPr>
        </p:nvSpPr>
        <p:spPr>
          <a:xfrm>
            <a:off x="6172200" y="1733550"/>
            <a:ext cx="2438400" cy="304800"/>
          </a:xfrm>
        </p:spPr>
        <p:txBody>
          <a:bodyPr>
            <a:normAutofit/>
          </a:bodyPr>
          <a:lstStyle>
            <a:lvl1pPr>
              <a:buNone/>
              <a:defRPr sz="1100"/>
            </a:lvl1pPr>
          </a:lstStyle>
          <a:p>
            <a:pPr lvl="0"/>
            <a:endParaRPr lang="en-JM" dirty="0"/>
          </a:p>
        </p:txBody>
      </p:sp>
      <p:sp>
        <p:nvSpPr>
          <p:cNvPr id="10" name="Text Placeholder 7"/>
          <p:cNvSpPr>
            <a:spLocks noGrp="1"/>
          </p:cNvSpPr>
          <p:nvPr>
            <p:ph type="body" sz="quarter" idx="16"/>
          </p:nvPr>
        </p:nvSpPr>
        <p:spPr>
          <a:xfrm>
            <a:off x="6172200" y="2038350"/>
            <a:ext cx="2438400" cy="304800"/>
          </a:xfrm>
        </p:spPr>
        <p:txBody>
          <a:bodyPr>
            <a:normAutofit/>
          </a:bodyPr>
          <a:lstStyle>
            <a:lvl1pPr>
              <a:buNone/>
              <a:defRPr sz="1100"/>
            </a:lvl1pPr>
          </a:lstStyle>
          <a:p>
            <a:pPr lvl="0"/>
            <a:endParaRPr lang="en-JM" dirty="0"/>
          </a:p>
        </p:txBody>
      </p:sp>
      <p:sp>
        <p:nvSpPr>
          <p:cNvPr id="12" name="Text Placeholder 7"/>
          <p:cNvSpPr>
            <a:spLocks noGrp="1"/>
          </p:cNvSpPr>
          <p:nvPr>
            <p:ph type="body" sz="quarter" idx="17"/>
          </p:nvPr>
        </p:nvSpPr>
        <p:spPr>
          <a:xfrm>
            <a:off x="6172200" y="2343150"/>
            <a:ext cx="2438400" cy="304800"/>
          </a:xfrm>
        </p:spPr>
        <p:txBody>
          <a:bodyPr>
            <a:normAutofit/>
          </a:bodyPr>
          <a:lstStyle>
            <a:lvl1pPr>
              <a:buNone/>
              <a:defRPr sz="1100"/>
            </a:lvl1pPr>
          </a:lstStyle>
          <a:p>
            <a:pPr lvl="0"/>
            <a:endParaRPr lang="en-JM" dirty="0"/>
          </a:p>
        </p:txBody>
      </p:sp>
      <p:sp>
        <p:nvSpPr>
          <p:cNvPr id="13" name="Text Placeholder 7"/>
          <p:cNvSpPr>
            <a:spLocks noGrp="1"/>
          </p:cNvSpPr>
          <p:nvPr>
            <p:ph type="body" sz="quarter" idx="18"/>
          </p:nvPr>
        </p:nvSpPr>
        <p:spPr>
          <a:xfrm>
            <a:off x="6172200" y="2647950"/>
            <a:ext cx="2438400" cy="304800"/>
          </a:xfrm>
        </p:spPr>
        <p:txBody>
          <a:bodyPr>
            <a:normAutofit/>
          </a:bodyPr>
          <a:lstStyle>
            <a:lvl1pPr>
              <a:buNone/>
              <a:defRPr sz="1100"/>
            </a:lvl1pPr>
          </a:lstStyle>
          <a:p>
            <a:pPr lvl="0"/>
            <a:endParaRPr lang="en-JM" dirty="0"/>
          </a:p>
        </p:txBody>
      </p:sp>
      <p:sp>
        <p:nvSpPr>
          <p:cNvPr id="14" name="Text Placeholder 7"/>
          <p:cNvSpPr>
            <a:spLocks noGrp="1"/>
          </p:cNvSpPr>
          <p:nvPr>
            <p:ph type="body" sz="quarter" idx="19"/>
          </p:nvPr>
        </p:nvSpPr>
        <p:spPr>
          <a:xfrm>
            <a:off x="5867400" y="3181350"/>
            <a:ext cx="2743200" cy="304800"/>
          </a:xfrm>
        </p:spPr>
        <p:txBody>
          <a:bodyPr>
            <a:normAutofit/>
          </a:bodyPr>
          <a:lstStyle>
            <a:lvl1pPr>
              <a:buNone/>
              <a:defRPr sz="1100"/>
            </a:lvl1pPr>
          </a:lstStyle>
          <a:p>
            <a:pPr lvl="0"/>
            <a:endParaRPr lang="en-JM" dirty="0"/>
          </a:p>
        </p:txBody>
      </p:sp>
      <p:sp>
        <p:nvSpPr>
          <p:cNvPr id="15" name="Text Placeholder 7"/>
          <p:cNvSpPr>
            <a:spLocks noGrp="1"/>
          </p:cNvSpPr>
          <p:nvPr>
            <p:ph type="body" sz="quarter" idx="20"/>
          </p:nvPr>
        </p:nvSpPr>
        <p:spPr>
          <a:xfrm>
            <a:off x="5867400" y="3486150"/>
            <a:ext cx="2743200" cy="304800"/>
          </a:xfrm>
        </p:spPr>
        <p:txBody>
          <a:bodyPr>
            <a:normAutofit/>
          </a:bodyPr>
          <a:lstStyle>
            <a:lvl1pPr>
              <a:buNone/>
              <a:defRPr sz="1100"/>
            </a:lvl1pPr>
          </a:lstStyle>
          <a:p>
            <a:pPr lvl="0"/>
            <a:endParaRPr lang="en-JM" dirty="0"/>
          </a:p>
        </p:txBody>
      </p:sp>
      <p:sp>
        <p:nvSpPr>
          <p:cNvPr id="16" name="Text Placeholder 7"/>
          <p:cNvSpPr>
            <a:spLocks noGrp="1"/>
          </p:cNvSpPr>
          <p:nvPr>
            <p:ph type="body" sz="quarter" idx="21"/>
          </p:nvPr>
        </p:nvSpPr>
        <p:spPr>
          <a:xfrm>
            <a:off x="4648200" y="1733550"/>
            <a:ext cx="1447800" cy="304800"/>
          </a:xfrm>
        </p:spPr>
        <p:txBody>
          <a:bodyPr>
            <a:normAutofit/>
          </a:bodyPr>
          <a:lstStyle>
            <a:lvl1pPr algn="r">
              <a:buNone/>
              <a:defRPr sz="1400">
                <a:solidFill>
                  <a:srgbClr val="006699"/>
                </a:solidFill>
                <a:latin typeface="Futura LT Bold"/>
              </a:defRPr>
            </a:lvl1pPr>
          </a:lstStyle>
          <a:p>
            <a:pPr lvl="0"/>
            <a:endParaRPr lang="en-JM" dirty="0"/>
          </a:p>
        </p:txBody>
      </p:sp>
      <p:sp>
        <p:nvSpPr>
          <p:cNvPr id="17" name="Text Placeholder 7"/>
          <p:cNvSpPr>
            <a:spLocks noGrp="1"/>
          </p:cNvSpPr>
          <p:nvPr>
            <p:ph type="body" sz="quarter" idx="22"/>
          </p:nvPr>
        </p:nvSpPr>
        <p:spPr>
          <a:xfrm>
            <a:off x="4648200" y="2038350"/>
            <a:ext cx="1447800" cy="304800"/>
          </a:xfrm>
        </p:spPr>
        <p:txBody>
          <a:bodyPr>
            <a:normAutofit/>
          </a:bodyPr>
          <a:lstStyle>
            <a:lvl1pPr algn="r">
              <a:buNone/>
              <a:defRPr sz="1400">
                <a:solidFill>
                  <a:srgbClr val="006699"/>
                </a:solidFill>
                <a:latin typeface="Futura LT Bold"/>
              </a:defRPr>
            </a:lvl1pPr>
          </a:lstStyle>
          <a:p>
            <a:pPr lvl="0"/>
            <a:endParaRPr lang="en-JM" dirty="0"/>
          </a:p>
        </p:txBody>
      </p:sp>
      <p:sp>
        <p:nvSpPr>
          <p:cNvPr id="18" name="Text Placeholder 7"/>
          <p:cNvSpPr>
            <a:spLocks noGrp="1"/>
          </p:cNvSpPr>
          <p:nvPr>
            <p:ph type="body" sz="quarter" idx="23"/>
          </p:nvPr>
        </p:nvSpPr>
        <p:spPr>
          <a:xfrm>
            <a:off x="4648200" y="2343150"/>
            <a:ext cx="1447800" cy="304800"/>
          </a:xfrm>
        </p:spPr>
        <p:txBody>
          <a:bodyPr>
            <a:normAutofit/>
          </a:bodyPr>
          <a:lstStyle>
            <a:lvl1pPr algn="r">
              <a:buNone/>
              <a:defRPr sz="1400">
                <a:solidFill>
                  <a:srgbClr val="006699"/>
                </a:solidFill>
                <a:latin typeface="Futura LT Bold"/>
              </a:defRPr>
            </a:lvl1pPr>
          </a:lstStyle>
          <a:p>
            <a:pPr lvl="0"/>
            <a:endParaRPr lang="en-JM" dirty="0"/>
          </a:p>
        </p:txBody>
      </p:sp>
      <p:sp>
        <p:nvSpPr>
          <p:cNvPr id="19" name="Text Placeholder 7"/>
          <p:cNvSpPr>
            <a:spLocks noGrp="1"/>
          </p:cNvSpPr>
          <p:nvPr>
            <p:ph type="body" sz="quarter" idx="24"/>
          </p:nvPr>
        </p:nvSpPr>
        <p:spPr>
          <a:xfrm>
            <a:off x="4648200" y="2647950"/>
            <a:ext cx="1447800" cy="304800"/>
          </a:xfrm>
        </p:spPr>
        <p:txBody>
          <a:bodyPr>
            <a:normAutofit/>
          </a:bodyPr>
          <a:lstStyle>
            <a:lvl1pPr algn="r">
              <a:buNone/>
              <a:defRPr sz="1400">
                <a:solidFill>
                  <a:srgbClr val="006699"/>
                </a:solidFill>
                <a:latin typeface="Futura LT Bold"/>
              </a:defRPr>
            </a:lvl1pPr>
          </a:lstStyle>
          <a:p>
            <a:pPr lvl="0"/>
            <a:endParaRPr lang="en-JM" dirty="0"/>
          </a:p>
        </p:txBody>
      </p:sp>
      <p:sp>
        <p:nvSpPr>
          <p:cNvPr id="20" name="Slide Number Placeholder 5"/>
          <p:cNvSpPr>
            <a:spLocks noGrp="1"/>
          </p:cNvSpPr>
          <p:nvPr>
            <p:ph type="sldNum" sz="quarter" idx="25"/>
          </p:nvPr>
        </p:nvSpPr>
        <p:spPr/>
        <p:txBody>
          <a:bodyPr/>
          <a:lstStyle>
            <a:lvl1pPr>
              <a:defRPr/>
            </a:lvl1pPr>
          </a:lstStyle>
          <a:p>
            <a:pPr>
              <a:defRPr/>
            </a:pPr>
            <a:fld id="{BD183CF4-0A4A-49F5-ACDB-1F2F711C3001}" type="slidenum">
              <a:rPr lang="en-JM"/>
              <a:pPr>
                <a:defRPr/>
              </a:pPr>
              <a:t>‹#›</a:t>
            </a:fld>
            <a:endParaRPr lang="en-JM"/>
          </a:p>
        </p:txBody>
      </p:sp>
      <p:sp>
        <p:nvSpPr>
          <p:cNvPr id="21" name="Footer Placeholder 4"/>
          <p:cNvSpPr>
            <a:spLocks noGrp="1"/>
          </p:cNvSpPr>
          <p:nvPr>
            <p:ph type="ftr" sz="quarter" idx="26"/>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003622598"/>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1695450"/>
            <a:ext cx="228600" cy="1295400"/>
          </a:xfrm>
          <a:prstGeom prst="rect">
            <a:avLst/>
          </a:prstGeom>
          <a:solidFill>
            <a:srgbClr val="00669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dirty="0">
              <a:solidFill>
                <a:schemeClr val="tx1">
                  <a:lumMod val="95000"/>
                  <a:lumOff val="5000"/>
                </a:schemeClr>
              </a:solidFill>
              <a:latin typeface="Futura LT Bold"/>
            </a:endParaRPr>
          </a:p>
        </p:txBody>
      </p:sp>
      <p:cxnSp>
        <p:nvCxnSpPr>
          <p:cNvPr id="6" name="Straight Connector 5"/>
          <p:cNvCxnSpPr/>
          <p:nvPr userDrawn="1"/>
        </p:nvCxnSpPr>
        <p:spPr bwMode="auto">
          <a:xfrm>
            <a:off x="0" y="2297113"/>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auto">
          <a:xfrm>
            <a:off x="0" y="234315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8"/>
          <p:cNvSpPr>
            <a:spLocks noGrp="1"/>
          </p:cNvSpPr>
          <p:nvPr>
            <p:ph type="body" sz="quarter" idx="13"/>
          </p:nvPr>
        </p:nvSpPr>
        <p:spPr>
          <a:xfrm>
            <a:off x="381000" y="1657350"/>
            <a:ext cx="8153400" cy="1219200"/>
          </a:xfrm>
        </p:spPr>
        <p:txBody>
          <a:bodyPr>
            <a:normAutofit/>
          </a:bodyPr>
          <a:lstStyle>
            <a:lvl1pPr algn="l">
              <a:buNone/>
              <a:defRPr sz="6000">
                <a:latin typeface="Futura LT Bold"/>
              </a:defRPr>
            </a:lvl1pPr>
          </a:lstStyle>
          <a:p>
            <a:pPr lvl="0"/>
            <a:endParaRPr lang="en-JM" dirty="0"/>
          </a:p>
        </p:txBody>
      </p:sp>
      <p:sp>
        <p:nvSpPr>
          <p:cNvPr id="16" name="Text Placeholder 10"/>
          <p:cNvSpPr>
            <a:spLocks noGrp="1"/>
          </p:cNvSpPr>
          <p:nvPr>
            <p:ph type="body" sz="quarter" idx="14"/>
          </p:nvPr>
        </p:nvSpPr>
        <p:spPr>
          <a:xfrm>
            <a:off x="457200" y="2952750"/>
            <a:ext cx="6477000" cy="571500"/>
          </a:xfrm>
        </p:spPr>
        <p:txBody>
          <a:bodyPr>
            <a:noAutofit/>
          </a:bodyPr>
          <a:lstStyle>
            <a:lvl1pPr algn="l">
              <a:buNone/>
              <a:defRPr sz="1400"/>
            </a:lvl1pPr>
            <a:lvl2pPr>
              <a:defRPr sz="1800"/>
            </a:lvl2pPr>
            <a:lvl3pPr>
              <a:defRPr sz="1800"/>
            </a:lvl3pPr>
            <a:lvl4pPr>
              <a:defRPr sz="1800"/>
            </a:lvl4pPr>
            <a:lvl5pPr>
              <a:defRPr sz="1800"/>
            </a:lvl5pPr>
          </a:lstStyle>
          <a:p>
            <a:pPr lvl="0"/>
            <a:endParaRPr lang="en-JM" dirty="0"/>
          </a:p>
        </p:txBody>
      </p:sp>
      <p:sp>
        <p:nvSpPr>
          <p:cNvPr id="8" name="Footer Placeholder 3"/>
          <p:cNvSpPr>
            <a:spLocks noGrp="1"/>
          </p:cNvSpPr>
          <p:nvPr>
            <p:ph type="ftr" sz="quarter" idx="15"/>
          </p:nvPr>
        </p:nvSpPr>
        <p:spPr/>
        <p:txBody>
          <a:bodyPr/>
          <a:lstStyle>
            <a:lvl1pPr>
              <a:defRPr/>
            </a:lvl1pPr>
          </a:lstStyle>
          <a:p>
            <a:pPr>
              <a:defRPr/>
            </a:pPr>
            <a:r>
              <a:rPr lang="en-JM"/>
              <a:t>Athens State University</a:t>
            </a:r>
          </a:p>
        </p:txBody>
      </p:sp>
      <p:sp>
        <p:nvSpPr>
          <p:cNvPr id="9" name="Slide Number Placeholder 4"/>
          <p:cNvSpPr>
            <a:spLocks noGrp="1"/>
          </p:cNvSpPr>
          <p:nvPr>
            <p:ph type="sldNum" sz="quarter" idx="16"/>
          </p:nvPr>
        </p:nvSpPr>
        <p:spPr/>
        <p:txBody>
          <a:bodyPr/>
          <a:lstStyle>
            <a:lvl1pPr>
              <a:defRPr smtClean="0"/>
            </a:lvl1pPr>
          </a:lstStyle>
          <a:p>
            <a:pPr>
              <a:defRPr/>
            </a:pPr>
            <a:fld id="{6A7A130A-C58B-4E18-A05D-0552B795CB5A}" type="slidenum">
              <a:rPr lang="en-JM"/>
              <a:pPr>
                <a:defRPr/>
              </a:pPr>
              <a:t>‹#›</a:t>
            </a:fld>
            <a:endParaRPr lang="en-JM"/>
          </a:p>
        </p:txBody>
      </p:sp>
    </p:spTree>
    <p:extLst>
      <p:ext uri="{BB962C8B-B14F-4D97-AF65-F5344CB8AC3E}">
        <p14:creationId xmlns:p14="http://schemas.microsoft.com/office/powerpoint/2010/main" val="3843346018"/>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1695450"/>
            <a:ext cx="228600" cy="1295400"/>
          </a:xfrm>
          <a:prstGeom prst="rect">
            <a:avLst/>
          </a:prstGeom>
          <a:solidFill>
            <a:srgbClr val="00669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dirty="0">
              <a:solidFill>
                <a:schemeClr val="tx1">
                  <a:lumMod val="95000"/>
                  <a:lumOff val="5000"/>
                </a:schemeClr>
              </a:solidFill>
              <a:latin typeface="Futura LT Bold"/>
            </a:endParaRPr>
          </a:p>
        </p:txBody>
      </p:sp>
      <p:cxnSp>
        <p:nvCxnSpPr>
          <p:cNvPr id="6" name="Straight Connector 5"/>
          <p:cNvCxnSpPr/>
          <p:nvPr userDrawn="1"/>
        </p:nvCxnSpPr>
        <p:spPr bwMode="auto">
          <a:xfrm>
            <a:off x="0" y="2297113"/>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auto">
          <a:xfrm>
            <a:off x="0" y="234315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hlinkClick r:id="" action="ppaction://hlinkshowjump?jump=nextslide" highlightClick="1"/>
          </p:cNvPr>
          <p:cNvSpPr>
            <a:spLocks noChangeArrowheads="1"/>
          </p:cNvSpPr>
          <p:nvPr userDrawn="1"/>
        </p:nvSpPr>
        <p:spPr bwMode="auto">
          <a:xfrm>
            <a:off x="8382000" y="4781550"/>
            <a:ext cx="274638" cy="274638"/>
          </a:xfrm>
          <a:prstGeom prst="ellipse">
            <a:avLst/>
          </a:prstGeom>
          <a:solidFill>
            <a:srgbClr val="F2F2F2"/>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auto">
              <a:spcBef>
                <a:spcPts val="0"/>
              </a:spcBef>
              <a:spcAft>
                <a:spcPts val="0"/>
              </a:spcAft>
              <a:defRPr/>
            </a:pPr>
            <a:endParaRPr lang="en-JM" sz="1400" b="1" dirty="0">
              <a:solidFill>
                <a:schemeClr val="bg1">
                  <a:lumMod val="75000"/>
                </a:schemeClr>
              </a:solidFill>
              <a:latin typeface="Futura LT Condensed"/>
              <a:ea typeface="+mn-ea"/>
              <a:cs typeface="Futura LT Condensed"/>
            </a:endParaRPr>
          </a:p>
        </p:txBody>
      </p:sp>
      <p:sp>
        <p:nvSpPr>
          <p:cNvPr id="10" name="Oval 9">
            <a:hlinkClick r:id="" action="ppaction://hlinkshowjump?jump=previousslide" highlightClick="1"/>
          </p:cNvPr>
          <p:cNvSpPr>
            <a:spLocks noChangeArrowheads="1"/>
          </p:cNvSpPr>
          <p:nvPr userDrawn="1"/>
        </p:nvSpPr>
        <p:spPr bwMode="auto">
          <a:xfrm>
            <a:off x="8035925" y="4781550"/>
            <a:ext cx="274638" cy="274638"/>
          </a:xfrm>
          <a:prstGeom prst="ellipse">
            <a:avLst/>
          </a:prstGeom>
          <a:solidFill>
            <a:srgbClr val="F2F2F2"/>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auto">
              <a:spcBef>
                <a:spcPts val="0"/>
              </a:spcBef>
              <a:spcAft>
                <a:spcPts val="0"/>
              </a:spcAft>
              <a:defRPr/>
            </a:pPr>
            <a:endParaRPr lang="en-JM" sz="1400" b="1" dirty="0">
              <a:solidFill>
                <a:schemeClr val="bg1">
                  <a:lumMod val="75000"/>
                </a:schemeClr>
              </a:solidFill>
              <a:latin typeface="Futura LT Condensed"/>
              <a:ea typeface="+mn-ea"/>
              <a:cs typeface="Futura LT Condensed"/>
            </a:endParaRPr>
          </a:p>
        </p:txBody>
      </p:sp>
      <p:sp>
        <p:nvSpPr>
          <p:cNvPr id="12" name="Chevron 11"/>
          <p:cNvSpPr/>
          <p:nvPr userDrawn="1"/>
        </p:nvSpPr>
        <p:spPr>
          <a:xfrm flipH="1">
            <a:off x="8123238" y="4864100"/>
            <a:ext cx="82550" cy="100013"/>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solidFill>
                <a:schemeClr val="tx1"/>
              </a:solidFill>
              <a:latin typeface="Futura LT Condensed"/>
            </a:endParaRPr>
          </a:p>
        </p:txBody>
      </p:sp>
      <p:sp>
        <p:nvSpPr>
          <p:cNvPr id="13" name="Chevron 12"/>
          <p:cNvSpPr/>
          <p:nvPr userDrawn="1"/>
        </p:nvSpPr>
        <p:spPr>
          <a:xfrm>
            <a:off x="8474075" y="4864100"/>
            <a:ext cx="80963" cy="100013"/>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solidFill>
                <a:schemeClr val="tx1"/>
              </a:solidFill>
              <a:latin typeface="Futura LT Condensed"/>
            </a:endParaRPr>
          </a:p>
        </p:txBody>
      </p:sp>
      <p:sp>
        <p:nvSpPr>
          <p:cNvPr id="9" name="Text Placeholder 8"/>
          <p:cNvSpPr>
            <a:spLocks noGrp="1"/>
          </p:cNvSpPr>
          <p:nvPr>
            <p:ph type="body" sz="quarter" idx="13"/>
          </p:nvPr>
        </p:nvSpPr>
        <p:spPr>
          <a:xfrm>
            <a:off x="381000" y="1657350"/>
            <a:ext cx="8153400" cy="1219200"/>
          </a:xfrm>
        </p:spPr>
        <p:txBody>
          <a:bodyPr>
            <a:normAutofit/>
          </a:bodyPr>
          <a:lstStyle>
            <a:lvl1pPr algn="l">
              <a:buNone/>
              <a:defRPr sz="6000">
                <a:latin typeface="Futura LT Bold"/>
              </a:defRPr>
            </a:lvl1pPr>
          </a:lstStyle>
          <a:p>
            <a:pPr lvl="0"/>
            <a:endParaRPr lang="en-JM" dirty="0"/>
          </a:p>
        </p:txBody>
      </p:sp>
      <p:sp>
        <p:nvSpPr>
          <p:cNvPr id="11" name="Text Placeholder 10"/>
          <p:cNvSpPr>
            <a:spLocks noGrp="1"/>
          </p:cNvSpPr>
          <p:nvPr>
            <p:ph type="body" sz="quarter" idx="14"/>
          </p:nvPr>
        </p:nvSpPr>
        <p:spPr>
          <a:xfrm>
            <a:off x="457200" y="2952750"/>
            <a:ext cx="6477000" cy="571500"/>
          </a:xfrm>
        </p:spPr>
        <p:txBody>
          <a:bodyPr>
            <a:noAutofit/>
          </a:bodyPr>
          <a:lstStyle>
            <a:lvl1pPr algn="l">
              <a:buNone/>
              <a:defRPr sz="1400"/>
            </a:lvl1pPr>
            <a:lvl2pPr>
              <a:defRPr sz="1800"/>
            </a:lvl2pPr>
            <a:lvl3pPr>
              <a:defRPr sz="1800"/>
            </a:lvl3pPr>
            <a:lvl4pPr>
              <a:defRPr sz="1800"/>
            </a:lvl4pPr>
            <a:lvl5pPr>
              <a:defRPr sz="1800"/>
            </a:lvl5pPr>
          </a:lstStyle>
          <a:p>
            <a:pPr lvl="0"/>
            <a:endParaRPr lang="en-JM" dirty="0"/>
          </a:p>
        </p:txBody>
      </p:sp>
      <p:sp>
        <p:nvSpPr>
          <p:cNvPr id="14" name="Slide Number Placeholder 4"/>
          <p:cNvSpPr>
            <a:spLocks noGrp="1"/>
          </p:cNvSpPr>
          <p:nvPr>
            <p:ph type="sldNum" sz="quarter" idx="15"/>
          </p:nvPr>
        </p:nvSpPr>
        <p:spPr/>
        <p:txBody>
          <a:bodyPr/>
          <a:lstStyle>
            <a:lvl1pPr>
              <a:defRPr smtClean="0"/>
            </a:lvl1pPr>
          </a:lstStyle>
          <a:p>
            <a:pPr>
              <a:defRPr/>
            </a:pPr>
            <a:fld id="{CCF0D71A-465F-4AB2-B9FB-202E196DD8D6}" type="slidenum">
              <a:rPr lang="en-JM"/>
              <a:pPr>
                <a:defRPr/>
              </a:pPr>
              <a:t>‹#›</a:t>
            </a:fld>
            <a:endParaRPr lang="en-JM"/>
          </a:p>
        </p:txBody>
      </p:sp>
    </p:spTree>
    <p:extLst>
      <p:ext uri="{BB962C8B-B14F-4D97-AF65-F5344CB8AC3E}">
        <p14:creationId xmlns:p14="http://schemas.microsoft.com/office/powerpoint/2010/main" val="156998797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3" name="Content Placeholder 2"/>
          <p:cNvSpPr>
            <a:spLocks noGrp="1"/>
          </p:cNvSpPr>
          <p:nvPr>
            <p:ph sz="half" idx="1"/>
          </p:nvPr>
        </p:nvSpPr>
        <p:spPr>
          <a:xfrm>
            <a:off x="457200" y="1047750"/>
            <a:ext cx="4038600" cy="3394472"/>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4648200" y="1047750"/>
            <a:ext cx="4038600" cy="3394472"/>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5" name="Slide Number Placeholder 5"/>
          <p:cNvSpPr>
            <a:spLocks noGrp="1"/>
          </p:cNvSpPr>
          <p:nvPr>
            <p:ph type="sldNum" sz="quarter" idx="10"/>
          </p:nvPr>
        </p:nvSpPr>
        <p:spPr/>
        <p:txBody>
          <a:bodyPr/>
          <a:lstStyle>
            <a:lvl1pPr>
              <a:defRPr/>
            </a:lvl1pPr>
          </a:lstStyle>
          <a:p>
            <a:pPr>
              <a:defRPr/>
            </a:pPr>
            <a:fld id="{DEBC993A-98E7-4461-989F-972C4B4A53AF}" type="slidenum">
              <a:rPr lang="en-JM"/>
              <a:pPr>
                <a:defRPr/>
              </a:pPr>
              <a:t>‹#›</a:t>
            </a:fld>
            <a:endParaRPr lang="en-JM"/>
          </a:p>
        </p:txBody>
      </p:sp>
      <p:sp>
        <p:nvSpPr>
          <p:cNvPr id="6"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78775934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JM"/>
          </a:p>
        </p:txBody>
      </p:sp>
      <p:sp>
        <p:nvSpPr>
          <p:cNvPr id="3" name="Text Placeholder 2"/>
          <p:cNvSpPr>
            <a:spLocks noGrp="1"/>
          </p:cNvSpPr>
          <p:nvPr>
            <p:ph type="body" idx="1"/>
          </p:nvPr>
        </p:nvSpPr>
        <p:spPr>
          <a:xfrm>
            <a:off x="457200" y="971550"/>
            <a:ext cx="4040188" cy="479822"/>
          </a:xfrm>
        </p:spPr>
        <p:txBody>
          <a:bodyPr anchor="b">
            <a:normAutofit/>
          </a:bodyPr>
          <a:lstStyle>
            <a:lvl1pPr marL="0" indent="0">
              <a:buNone/>
              <a:defRPr sz="1700" b="0">
                <a:solidFill>
                  <a:srgbClr val="006699"/>
                </a:solidFill>
                <a:latin typeface="Futura LT 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451371"/>
            <a:ext cx="4040188" cy="2963466"/>
          </a:xfrm>
        </p:spPr>
        <p:txBody>
          <a:bodyPr>
            <a:normAutofit/>
          </a:bodyPr>
          <a:lstStyle>
            <a:lvl1pPr>
              <a:defRPr sz="1100"/>
            </a:lvl1pPr>
            <a:lvl2pPr>
              <a:defRPr sz="1100"/>
            </a:lvl2pPr>
            <a:lvl3pPr>
              <a:defRPr sz="11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4645028" y="971550"/>
            <a:ext cx="4041775" cy="479822"/>
          </a:xfrm>
        </p:spPr>
        <p:txBody>
          <a:bodyPr anchor="b">
            <a:normAutofit/>
          </a:bodyPr>
          <a:lstStyle>
            <a:lvl1pPr marL="0" indent="0">
              <a:buNone/>
              <a:defRPr sz="1700" b="0">
                <a:solidFill>
                  <a:srgbClr val="006699"/>
                </a:solidFill>
                <a:latin typeface="Futura LT 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451371"/>
            <a:ext cx="4041775" cy="2963466"/>
          </a:xfrm>
        </p:spPr>
        <p:txBody>
          <a:bodyPr>
            <a:normAutofit/>
          </a:bodyPr>
          <a:lstStyle>
            <a:lvl1pPr>
              <a:defRPr sz="1100"/>
            </a:lvl1pPr>
            <a:lvl2pPr>
              <a:defRPr sz="1100"/>
            </a:lvl2pPr>
            <a:lvl3pPr>
              <a:defRPr sz="11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Slide Number Placeholder 5"/>
          <p:cNvSpPr>
            <a:spLocks noGrp="1"/>
          </p:cNvSpPr>
          <p:nvPr>
            <p:ph type="sldNum" sz="quarter" idx="10"/>
          </p:nvPr>
        </p:nvSpPr>
        <p:spPr/>
        <p:txBody>
          <a:bodyPr/>
          <a:lstStyle>
            <a:lvl1pPr>
              <a:defRPr/>
            </a:lvl1pPr>
          </a:lstStyle>
          <a:p>
            <a:pPr>
              <a:defRPr/>
            </a:pPr>
            <a:fld id="{5C8EC885-6D61-4DFF-9608-C51C62111449}" type="slidenum">
              <a:rPr lang="en-JM"/>
              <a:pPr>
                <a:defRPr/>
              </a:pPr>
              <a:t>‹#›</a:t>
            </a:fld>
            <a:endParaRPr lang="en-JM"/>
          </a:p>
        </p:txBody>
      </p:sp>
      <p:sp>
        <p:nvSpPr>
          <p:cNvPr id="8"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37559563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3" name="Slide Number Placeholder 5"/>
          <p:cNvSpPr>
            <a:spLocks noGrp="1"/>
          </p:cNvSpPr>
          <p:nvPr>
            <p:ph type="sldNum" sz="quarter" idx="10"/>
          </p:nvPr>
        </p:nvSpPr>
        <p:spPr/>
        <p:txBody>
          <a:bodyPr/>
          <a:lstStyle>
            <a:lvl1pPr>
              <a:defRPr/>
            </a:lvl1pPr>
          </a:lstStyle>
          <a:p>
            <a:pPr>
              <a:defRPr/>
            </a:pPr>
            <a:fld id="{1726CD8E-D415-4728-8D1F-66F4010DD0F2}" type="slidenum">
              <a:rPr lang="en-JM"/>
              <a:pPr>
                <a:defRPr/>
              </a:pPr>
              <a:t>‹#›</a:t>
            </a:fld>
            <a:endParaRPr lang="en-JM"/>
          </a:p>
        </p:txBody>
      </p:sp>
      <p:sp>
        <p:nvSpPr>
          <p:cNvPr id="4" name="Footer Placeholder 4"/>
          <p:cNvSpPr>
            <a:spLocks noGrp="1"/>
          </p:cNvSpPr>
          <p:nvPr>
            <p:ph type="ftr" sz="quarter" idx="11"/>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83583904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12" name="Text Placeholder 18"/>
          <p:cNvSpPr>
            <a:spLocks noGrp="1"/>
          </p:cNvSpPr>
          <p:nvPr>
            <p:ph type="body" sz="quarter" idx="15"/>
          </p:nvPr>
        </p:nvSpPr>
        <p:spPr>
          <a:xfrm>
            <a:off x="533400" y="1352550"/>
            <a:ext cx="2743200" cy="351465"/>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3" name="Text Placeholder 20"/>
          <p:cNvSpPr>
            <a:spLocks noGrp="1"/>
          </p:cNvSpPr>
          <p:nvPr>
            <p:ph type="body" sz="quarter" idx="16"/>
          </p:nvPr>
        </p:nvSpPr>
        <p:spPr>
          <a:xfrm>
            <a:off x="533400" y="15811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18"/>
          <p:cNvSpPr>
            <a:spLocks noGrp="1"/>
          </p:cNvSpPr>
          <p:nvPr>
            <p:ph type="body" sz="quarter" idx="17"/>
          </p:nvPr>
        </p:nvSpPr>
        <p:spPr>
          <a:xfrm>
            <a:off x="533400" y="2419350"/>
            <a:ext cx="2743200" cy="351465"/>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5" name="Text Placeholder 20"/>
          <p:cNvSpPr>
            <a:spLocks noGrp="1"/>
          </p:cNvSpPr>
          <p:nvPr>
            <p:ph type="body" sz="quarter" idx="18"/>
          </p:nvPr>
        </p:nvSpPr>
        <p:spPr>
          <a:xfrm>
            <a:off x="533400" y="26479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18"/>
          <p:cNvSpPr>
            <a:spLocks noGrp="1"/>
          </p:cNvSpPr>
          <p:nvPr>
            <p:ph type="body" sz="quarter" idx="19"/>
          </p:nvPr>
        </p:nvSpPr>
        <p:spPr>
          <a:xfrm>
            <a:off x="533400" y="3486150"/>
            <a:ext cx="2743200" cy="351465"/>
          </a:xfrm>
        </p:spPr>
        <p:txBody>
          <a:bodyPr>
            <a:noAutofit/>
          </a:bodyPr>
          <a:lstStyle>
            <a:lvl1pPr marL="0" indent="0">
              <a:buFontTx/>
              <a:buNone/>
              <a:defRPr sz="1600" b="0">
                <a:solidFill>
                  <a:srgbClr val="006699"/>
                </a:solidFill>
                <a:latin typeface="Futura LT Bold"/>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7" name="Text Placeholder 20"/>
          <p:cNvSpPr>
            <a:spLocks noGrp="1"/>
          </p:cNvSpPr>
          <p:nvPr>
            <p:ph type="body" sz="quarter" idx="20"/>
          </p:nvPr>
        </p:nvSpPr>
        <p:spPr>
          <a:xfrm>
            <a:off x="533400" y="3714750"/>
            <a:ext cx="2743200" cy="609600"/>
          </a:xfrm>
        </p:spPr>
        <p:txBody>
          <a:bodyPr>
            <a:normAutofit/>
          </a:bodyPr>
          <a:lstStyle>
            <a:lvl1pPr marL="0" indent="0">
              <a:spcBef>
                <a:spcPts val="0"/>
              </a:spcBef>
              <a:buFontTx/>
              <a:buNone/>
              <a:defRPr sz="1100">
                <a:solidFill>
                  <a:schemeClr val="tx1">
                    <a:lumMod val="85000"/>
                    <a:lumOff val="15000"/>
                  </a:schemeClr>
                </a:solidFill>
                <a:latin typeface="Futura LT Condensed"/>
                <a:cs typeface="Futura LT Condense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Slide Number Placeholder 5"/>
          <p:cNvSpPr>
            <a:spLocks noGrp="1"/>
          </p:cNvSpPr>
          <p:nvPr>
            <p:ph type="sldNum" sz="quarter" idx="21"/>
          </p:nvPr>
        </p:nvSpPr>
        <p:spPr/>
        <p:txBody>
          <a:bodyPr/>
          <a:lstStyle>
            <a:lvl1pPr>
              <a:defRPr/>
            </a:lvl1pPr>
          </a:lstStyle>
          <a:p>
            <a:pPr>
              <a:defRPr/>
            </a:pPr>
            <a:fld id="{403EF84E-76CC-427A-8C4F-0F48A7C0F629}" type="slidenum">
              <a:rPr lang="en-JM"/>
              <a:pPr>
                <a:defRPr/>
              </a:pPr>
              <a:t>‹#›</a:t>
            </a:fld>
            <a:endParaRPr lang="en-JM"/>
          </a:p>
        </p:txBody>
      </p:sp>
      <p:sp>
        <p:nvSpPr>
          <p:cNvPr id="10" name="Footer Placeholder 4"/>
          <p:cNvSpPr>
            <a:spLocks noGrp="1"/>
          </p:cNvSpPr>
          <p:nvPr>
            <p:ph type="ftr" sz="quarter" idx="22"/>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35763163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6" name="Text Placeholder 12"/>
          <p:cNvSpPr>
            <a:spLocks noGrp="1"/>
          </p:cNvSpPr>
          <p:nvPr>
            <p:ph type="body" sz="quarter" idx="16"/>
          </p:nvPr>
        </p:nvSpPr>
        <p:spPr>
          <a:xfrm>
            <a:off x="1009650" y="1882588"/>
            <a:ext cx="1352550" cy="1353312"/>
          </a:xfrm>
          <a:prstGeom prst="ellipse">
            <a:avLst/>
          </a:prstGeom>
          <a:solidFill>
            <a:srgbClr val="006699"/>
          </a:solidFill>
        </p:spPr>
        <p:txBody>
          <a:bodyPr anchor="ctr">
            <a:noAutofit/>
          </a:bodyPr>
          <a:lstStyle>
            <a:lvl1pPr marL="0" indent="0" algn="ctr">
              <a:buFontTx/>
              <a:buNone/>
              <a:defRPr sz="1200" b="0">
                <a:solidFill>
                  <a:schemeClr val="bg1"/>
                </a:solidFill>
                <a:latin typeface="Futura LT Bold"/>
                <a:cs typeface="Futura LT Condensed"/>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7" name="Text Placeholder 12"/>
          <p:cNvSpPr>
            <a:spLocks noGrp="1"/>
          </p:cNvSpPr>
          <p:nvPr>
            <p:ph type="body" sz="quarter" idx="17"/>
          </p:nvPr>
        </p:nvSpPr>
        <p:spPr>
          <a:xfrm>
            <a:off x="3905250" y="1888519"/>
            <a:ext cx="1352550" cy="1353312"/>
          </a:xfrm>
          <a:prstGeom prst="ellipse">
            <a:avLst/>
          </a:prstGeom>
          <a:solidFill>
            <a:srgbClr val="006699"/>
          </a:solidFill>
        </p:spPr>
        <p:txBody>
          <a:bodyPr anchor="ctr">
            <a:noAutofit/>
          </a:bodyPr>
          <a:lstStyle>
            <a:lvl1pPr marL="0" indent="0" algn="ctr">
              <a:buFontTx/>
              <a:buNone/>
              <a:defRPr sz="1200" b="0">
                <a:solidFill>
                  <a:schemeClr val="bg1"/>
                </a:solidFill>
                <a:latin typeface="Futura LT Bold"/>
                <a:cs typeface="Futura LT Condensed"/>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8" name="Text Placeholder 12"/>
          <p:cNvSpPr>
            <a:spLocks noGrp="1"/>
          </p:cNvSpPr>
          <p:nvPr>
            <p:ph type="body" sz="quarter" idx="18"/>
          </p:nvPr>
        </p:nvSpPr>
        <p:spPr>
          <a:xfrm>
            <a:off x="6800850" y="1888519"/>
            <a:ext cx="1352550" cy="1353312"/>
          </a:xfrm>
          <a:prstGeom prst="ellipse">
            <a:avLst/>
          </a:prstGeom>
          <a:solidFill>
            <a:srgbClr val="006699"/>
          </a:solidFill>
        </p:spPr>
        <p:txBody>
          <a:bodyPr anchor="ctr">
            <a:noAutofit/>
          </a:bodyPr>
          <a:lstStyle>
            <a:lvl1pPr marL="0" indent="0" algn="ctr">
              <a:buFontTx/>
              <a:buNone/>
              <a:defRPr sz="1200" b="0">
                <a:solidFill>
                  <a:schemeClr val="bg1"/>
                </a:solidFill>
                <a:latin typeface="Futura LT Bold"/>
                <a:cs typeface="Futura LT Condensed"/>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9" name="Text Placeholder 27"/>
          <p:cNvSpPr>
            <a:spLocks noGrp="1"/>
          </p:cNvSpPr>
          <p:nvPr>
            <p:ph type="body" sz="quarter" idx="19"/>
          </p:nvPr>
        </p:nvSpPr>
        <p:spPr>
          <a:xfrm>
            <a:off x="584200" y="3432175"/>
            <a:ext cx="2159000" cy="892175"/>
          </a:xfrm>
        </p:spPr>
        <p:txBody>
          <a:bodyPr>
            <a:normAutofit/>
          </a:bodyPr>
          <a:lstStyle>
            <a:lvl1pPr marL="0" indent="0" algn="ctr">
              <a:spcBef>
                <a:spcPts val="0"/>
              </a:spcBef>
              <a:buNone/>
              <a:defRPr sz="1200">
                <a:solidFill>
                  <a:srgbClr val="006699"/>
                </a:solidFill>
                <a:latin typeface="Futura LT Condensed"/>
                <a:cs typeface="Futura LT Condensed"/>
              </a:defRPr>
            </a:lvl1pPr>
          </a:lstStyle>
          <a:p>
            <a:pPr lvl="0"/>
            <a:endParaRPr lang="en-JM" dirty="0"/>
          </a:p>
        </p:txBody>
      </p:sp>
      <p:sp>
        <p:nvSpPr>
          <p:cNvPr id="10" name="Text Placeholder 27"/>
          <p:cNvSpPr>
            <a:spLocks noGrp="1"/>
          </p:cNvSpPr>
          <p:nvPr>
            <p:ph type="body" sz="quarter" idx="20"/>
          </p:nvPr>
        </p:nvSpPr>
        <p:spPr>
          <a:xfrm>
            <a:off x="3505200" y="3432175"/>
            <a:ext cx="2159000" cy="892175"/>
          </a:xfrm>
        </p:spPr>
        <p:txBody>
          <a:bodyPr>
            <a:normAutofit/>
          </a:bodyPr>
          <a:lstStyle>
            <a:lvl1pPr marL="0" indent="0" algn="ctr">
              <a:spcBef>
                <a:spcPts val="0"/>
              </a:spcBef>
              <a:buNone/>
              <a:defRPr sz="1200">
                <a:solidFill>
                  <a:srgbClr val="006699"/>
                </a:solidFill>
                <a:latin typeface="Futura LT Condensed"/>
                <a:cs typeface="Futura LT Condensed"/>
              </a:defRPr>
            </a:lvl1pPr>
          </a:lstStyle>
          <a:p>
            <a:pPr lvl="0"/>
            <a:endParaRPr lang="en-JM" dirty="0"/>
          </a:p>
        </p:txBody>
      </p:sp>
      <p:sp>
        <p:nvSpPr>
          <p:cNvPr id="11" name="Text Placeholder 27"/>
          <p:cNvSpPr>
            <a:spLocks noGrp="1"/>
          </p:cNvSpPr>
          <p:nvPr>
            <p:ph type="body" sz="quarter" idx="21"/>
          </p:nvPr>
        </p:nvSpPr>
        <p:spPr>
          <a:xfrm>
            <a:off x="6375400" y="3432175"/>
            <a:ext cx="2159000" cy="892175"/>
          </a:xfrm>
        </p:spPr>
        <p:txBody>
          <a:bodyPr>
            <a:normAutofit/>
          </a:bodyPr>
          <a:lstStyle>
            <a:lvl1pPr marL="0" indent="0" algn="ctr">
              <a:spcBef>
                <a:spcPts val="0"/>
              </a:spcBef>
              <a:buNone/>
              <a:defRPr sz="1200">
                <a:solidFill>
                  <a:srgbClr val="006699"/>
                </a:solidFill>
                <a:latin typeface="Futura LT Condensed"/>
                <a:cs typeface="Futura LT Condensed"/>
              </a:defRPr>
            </a:lvl1pPr>
          </a:lstStyle>
          <a:p>
            <a:pPr lvl="0"/>
            <a:endParaRPr lang="en-JM" dirty="0"/>
          </a:p>
        </p:txBody>
      </p:sp>
      <p:sp>
        <p:nvSpPr>
          <p:cNvPr id="12" name="Content Placeholder 21"/>
          <p:cNvSpPr>
            <a:spLocks noGrp="1"/>
          </p:cNvSpPr>
          <p:nvPr>
            <p:ph sz="quarter" idx="13"/>
          </p:nvPr>
        </p:nvSpPr>
        <p:spPr>
          <a:xfrm>
            <a:off x="457200" y="990600"/>
            <a:ext cx="8229600" cy="514350"/>
          </a:xfrm>
        </p:spPr>
        <p:txBody>
          <a:bodyPr>
            <a:normAutofit/>
          </a:bodyPr>
          <a:lstStyle>
            <a:lvl1pPr>
              <a:buNone/>
              <a:defRPr sz="1200">
                <a:solidFill>
                  <a:srgbClr val="006699"/>
                </a:solidFill>
              </a:defRPr>
            </a:lvl1pPr>
          </a:lstStyle>
          <a:p>
            <a:pPr lvl="0"/>
            <a:endParaRPr lang="en-JM" dirty="0"/>
          </a:p>
        </p:txBody>
      </p:sp>
      <p:sp>
        <p:nvSpPr>
          <p:cNvPr id="13" name="Slide Number Placeholder 5"/>
          <p:cNvSpPr>
            <a:spLocks noGrp="1"/>
          </p:cNvSpPr>
          <p:nvPr>
            <p:ph type="sldNum" sz="quarter" idx="22"/>
          </p:nvPr>
        </p:nvSpPr>
        <p:spPr/>
        <p:txBody>
          <a:bodyPr/>
          <a:lstStyle>
            <a:lvl1pPr>
              <a:defRPr/>
            </a:lvl1pPr>
          </a:lstStyle>
          <a:p>
            <a:pPr>
              <a:defRPr/>
            </a:pPr>
            <a:fld id="{EB31E38C-77C3-4F47-9192-7A06451B136A}" type="slidenum">
              <a:rPr lang="en-JM"/>
              <a:pPr>
                <a:defRPr/>
              </a:pPr>
              <a:t>‹#›</a:t>
            </a:fld>
            <a:endParaRPr lang="en-JM"/>
          </a:p>
        </p:txBody>
      </p:sp>
      <p:sp>
        <p:nvSpPr>
          <p:cNvPr id="14" name="Footer Placeholder 4"/>
          <p:cNvSpPr>
            <a:spLocks noGrp="1"/>
          </p:cNvSpPr>
          <p:nvPr>
            <p:ph type="ftr" sz="quarter" idx="23"/>
          </p:nvPr>
        </p:nvSpPr>
        <p:spPr/>
        <p:txBody>
          <a:bodyPr/>
          <a:lstStyle>
            <a:lvl1pPr>
              <a:defRPr/>
            </a:lvl1pPr>
          </a:lstStyle>
          <a:p>
            <a:pPr>
              <a:defRPr/>
            </a:pPr>
            <a:r>
              <a:rPr lang="en-JM"/>
              <a:t>Athens State University</a:t>
            </a:r>
          </a:p>
        </p:txBody>
      </p:sp>
    </p:spTree>
    <p:extLst>
      <p:ext uri="{BB962C8B-B14F-4D97-AF65-F5344CB8AC3E}">
        <p14:creationId xmlns:p14="http://schemas.microsoft.com/office/powerpoint/2010/main" val="189946020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10"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1376363"/>
            <a:ext cx="19621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0450" y="1354138"/>
            <a:ext cx="19621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19850" y="1354138"/>
            <a:ext cx="19621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JM"/>
          </a:p>
        </p:txBody>
      </p:sp>
      <p:sp>
        <p:nvSpPr>
          <p:cNvPr id="7" name="Picture Placeholder 12"/>
          <p:cNvSpPr>
            <a:spLocks noGrp="1"/>
          </p:cNvSpPr>
          <p:nvPr>
            <p:ph type="pic" sz="quarter" idx="16"/>
          </p:nvPr>
        </p:nvSpPr>
        <p:spPr>
          <a:xfrm>
            <a:off x="1066800" y="1639761"/>
            <a:ext cx="1481328" cy="1905000"/>
          </a:xfrm>
        </p:spPr>
        <p:txBody>
          <a:bodyPr rtlCol="0">
            <a:normAutofit/>
          </a:bodyPr>
          <a:lstStyle/>
          <a:p>
            <a:pPr lvl="0"/>
            <a:endParaRPr lang="en-JM" noProof="0"/>
          </a:p>
        </p:txBody>
      </p:sp>
      <p:sp>
        <p:nvSpPr>
          <p:cNvPr id="9" name="Picture Placeholder 12"/>
          <p:cNvSpPr>
            <a:spLocks noGrp="1"/>
          </p:cNvSpPr>
          <p:nvPr>
            <p:ph type="pic" sz="quarter" idx="17"/>
          </p:nvPr>
        </p:nvSpPr>
        <p:spPr>
          <a:xfrm>
            <a:off x="3829079" y="1616847"/>
            <a:ext cx="1481328" cy="1905000"/>
          </a:xfrm>
        </p:spPr>
        <p:txBody>
          <a:bodyPr rtlCol="0">
            <a:normAutofit/>
          </a:bodyPr>
          <a:lstStyle/>
          <a:p>
            <a:pPr lvl="0"/>
            <a:endParaRPr lang="en-JM" noProof="0"/>
          </a:p>
        </p:txBody>
      </p:sp>
      <p:sp>
        <p:nvSpPr>
          <p:cNvPr id="11" name="Picture Placeholder 12"/>
          <p:cNvSpPr>
            <a:spLocks noGrp="1"/>
          </p:cNvSpPr>
          <p:nvPr>
            <p:ph type="pic" sz="quarter" idx="18"/>
          </p:nvPr>
        </p:nvSpPr>
        <p:spPr>
          <a:xfrm>
            <a:off x="6648479" y="1616847"/>
            <a:ext cx="1481328" cy="1905000"/>
          </a:xfrm>
        </p:spPr>
        <p:txBody>
          <a:bodyPr rtlCol="0">
            <a:normAutofit/>
          </a:bodyPr>
          <a:lstStyle/>
          <a:p>
            <a:pPr lvl="0"/>
            <a:endParaRPr lang="en-JM" noProof="0"/>
          </a:p>
        </p:txBody>
      </p:sp>
      <p:sp>
        <p:nvSpPr>
          <p:cNvPr id="12" name="Text Placeholder 11"/>
          <p:cNvSpPr>
            <a:spLocks noGrp="1"/>
          </p:cNvSpPr>
          <p:nvPr>
            <p:ph type="body" sz="quarter" idx="19"/>
          </p:nvPr>
        </p:nvSpPr>
        <p:spPr>
          <a:xfrm>
            <a:off x="221673" y="3787902"/>
            <a:ext cx="3138054" cy="460248"/>
          </a:xfrm>
          <a:noFill/>
          <a:ln>
            <a:noFill/>
          </a:ln>
        </p:spPr>
        <p:txBody>
          <a:bodyPr anchor="ctr">
            <a:noAutofit/>
          </a:bodyPr>
          <a:lstStyle>
            <a:lvl1pPr marL="0" indent="0" algn="ctr">
              <a:buFontTx/>
              <a:buNone/>
              <a:defRPr sz="1400" baseline="0">
                <a:solidFill>
                  <a:srgbClr val="006699"/>
                </a:solidFill>
                <a:latin typeface="Futura LT Bold"/>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a:t>Click to edit Master text styles</a:t>
            </a:r>
          </a:p>
        </p:txBody>
      </p:sp>
      <p:sp>
        <p:nvSpPr>
          <p:cNvPr id="13" name="Text Placeholder 11"/>
          <p:cNvSpPr>
            <a:spLocks noGrp="1"/>
          </p:cNvSpPr>
          <p:nvPr>
            <p:ph type="body" sz="quarter" idx="20"/>
          </p:nvPr>
        </p:nvSpPr>
        <p:spPr>
          <a:xfrm>
            <a:off x="3124200" y="3800094"/>
            <a:ext cx="2971800" cy="435864"/>
          </a:xfrm>
          <a:noFill/>
          <a:ln>
            <a:noFill/>
          </a:ln>
        </p:spPr>
        <p:txBody>
          <a:bodyPr anchor="ctr">
            <a:noAutofit/>
          </a:bodyPr>
          <a:lstStyle>
            <a:lvl1pPr marL="0" indent="0" algn="ctr">
              <a:buFontTx/>
              <a:buNone/>
              <a:defRPr sz="1400" baseline="0">
                <a:solidFill>
                  <a:srgbClr val="006699"/>
                </a:solidFill>
                <a:latin typeface="Futura LT Bold"/>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a:t>Click to edit Master text styles</a:t>
            </a:r>
          </a:p>
        </p:txBody>
      </p:sp>
      <p:sp>
        <p:nvSpPr>
          <p:cNvPr id="14" name="Text Placeholder 11"/>
          <p:cNvSpPr>
            <a:spLocks noGrp="1"/>
          </p:cNvSpPr>
          <p:nvPr>
            <p:ph type="body" sz="quarter" idx="21"/>
          </p:nvPr>
        </p:nvSpPr>
        <p:spPr>
          <a:xfrm>
            <a:off x="5860473" y="3787902"/>
            <a:ext cx="3138054" cy="460248"/>
          </a:xfrm>
          <a:noFill/>
          <a:ln>
            <a:noFill/>
          </a:ln>
        </p:spPr>
        <p:txBody>
          <a:bodyPr anchor="ctr">
            <a:noAutofit/>
          </a:bodyPr>
          <a:lstStyle>
            <a:lvl1pPr marL="0" indent="0" algn="ctr">
              <a:buFontTx/>
              <a:buNone/>
              <a:defRPr sz="1400" baseline="0">
                <a:solidFill>
                  <a:srgbClr val="006699"/>
                </a:solidFill>
                <a:latin typeface="Futura LT Bold"/>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a:t>Click to edit Master text styles</a:t>
            </a:r>
          </a:p>
        </p:txBody>
      </p:sp>
      <p:sp>
        <p:nvSpPr>
          <p:cNvPr id="17" name="Footer Placeholder 3"/>
          <p:cNvSpPr>
            <a:spLocks noGrp="1"/>
          </p:cNvSpPr>
          <p:nvPr>
            <p:ph type="ftr" sz="quarter" idx="22"/>
          </p:nvPr>
        </p:nvSpPr>
        <p:spPr/>
        <p:txBody>
          <a:bodyPr/>
          <a:lstStyle>
            <a:lvl1pPr>
              <a:defRPr/>
            </a:lvl1pPr>
          </a:lstStyle>
          <a:p>
            <a:pPr>
              <a:defRPr/>
            </a:pPr>
            <a:r>
              <a:rPr lang="en-JM"/>
              <a:t>Athens State University</a:t>
            </a:r>
          </a:p>
        </p:txBody>
      </p:sp>
      <p:sp>
        <p:nvSpPr>
          <p:cNvPr id="18" name="Slide Number Placeholder 4"/>
          <p:cNvSpPr>
            <a:spLocks noGrp="1"/>
          </p:cNvSpPr>
          <p:nvPr>
            <p:ph type="sldNum" sz="quarter" idx="23"/>
          </p:nvPr>
        </p:nvSpPr>
        <p:spPr/>
        <p:txBody>
          <a:bodyPr/>
          <a:lstStyle>
            <a:lvl1pPr>
              <a:defRPr smtClean="0"/>
            </a:lvl1pPr>
          </a:lstStyle>
          <a:p>
            <a:pPr>
              <a:defRPr/>
            </a:pPr>
            <a:fld id="{9A967FDF-759A-4119-8E33-181F5A57C780}" type="slidenum">
              <a:rPr lang="en-JM"/>
              <a:pPr>
                <a:defRPr/>
              </a:pPr>
              <a:t>‹#›</a:t>
            </a:fld>
            <a:endParaRPr lang="en-JM"/>
          </a:p>
        </p:txBody>
      </p:sp>
    </p:spTree>
    <p:extLst>
      <p:ext uri="{BB962C8B-B14F-4D97-AF65-F5344CB8AC3E}">
        <p14:creationId xmlns:p14="http://schemas.microsoft.com/office/powerpoint/2010/main" val="2574906006"/>
      </p:ext>
    </p:extLst>
  </p:cSld>
  <p:clrMapOvr>
    <a:masterClrMapping/>
  </p:clrMapOvr>
  <p:transition spd="slow"/>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p:cNvPicPr>
            <a:picLocks noChangeAspect="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0" y="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457200" y="438150"/>
            <a:ext cx="7620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JM"/>
          </a:p>
        </p:txBody>
      </p:sp>
      <p:sp>
        <p:nvSpPr>
          <p:cNvPr id="1028" name="Text Placeholder 2"/>
          <p:cNvSpPr>
            <a:spLocks noGrp="1"/>
          </p:cNvSpPr>
          <p:nvPr>
            <p:ph type="body" idx="1"/>
          </p:nvPr>
        </p:nvSpPr>
        <p:spPr bwMode="auto">
          <a:xfrm>
            <a:off x="457200" y="102870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Slide Number Placeholder 5"/>
          <p:cNvSpPr>
            <a:spLocks noGrp="1"/>
          </p:cNvSpPr>
          <p:nvPr>
            <p:ph type="sldNum" sz="quarter" idx="4"/>
          </p:nvPr>
        </p:nvSpPr>
        <p:spPr>
          <a:xfrm>
            <a:off x="8305800" y="285750"/>
            <a:ext cx="457200" cy="274638"/>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Futura LT Condensed" pitchFamily="2" charset="0"/>
              </a:defRPr>
            </a:lvl1pPr>
          </a:lstStyle>
          <a:p>
            <a:pPr>
              <a:defRPr/>
            </a:pPr>
            <a:fld id="{EE672910-75FF-4C1E-8EE2-A7599B1DEC30}" type="slidenum">
              <a:rPr lang="en-JM"/>
              <a:pPr>
                <a:defRPr/>
              </a:pPr>
              <a:t>‹#›</a:t>
            </a:fld>
            <a:endParaRPr lang="en-JM"/>
          </a:p>
        </p:txBody>
      </p:sp>
      <p:sp>
        <p:nvSpPr>
          <p:cNvPr id="8" name="Rectangle 7"/>
          <p:cNvSpPr/>
          <p:nvPr/>
        </p:nvSpPr>
        <p:spPr>
          <a:xfrm>
            <a:off x="0" y="419100"/>
            <a:ext cx="152400" cy="400050"/>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solidFill>
                <a:srgbClr val="006699"/>
              </a:solidFill>
              <a:latin typeface="Futura LT Condensed"/>
            </a:endParaRPr>
          </a:p>
        </p:txBody>
      </p:sp>
      <p:cxnSp>
        <p:nvCxnSpPr>
          <p:cNvPr id="16" name="Straight Connector 15"/>
          <p:cNvCxnSpPr/>
          <p:nvPr userDrawn="1"/>
        </p:nvCxnSpPr>
        <p:spPr bwMode="auto">
          <a:xfrm>
            <a:off x="0" y="601663"/>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auto">
          <a:xfrm>
            <a:off x="0" y="6477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a:spLocks noChangeArrowheads="1"/>
          </p:cNvSpPr>
          <p:nvPr userDrawn="1"/>
        </p:nvSpPr>
        <p:spPr bwMode="auto">
          <a:xfrm>
            <a:off x="0" y="4694238"/>
            <a:ext cx="9144000" cy="468312"/>
          </a:xfrm>
          <a:prstGeom prst="rect">
            <a:avLst/>
          </a:prstGeom>
          <a:solidFill>
            <a:schemeClr val="bg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dirty="0">
              <a:solidFill>
                <a:schemeClr val="lt1"/>
              </a:solidFill>
              <a:latin typeface="Futura LT Condensed"/>
              <a:ea typeface="+mn-ea"/>
              <a:cs typeface="Futura LT Condensed"/>
            </a:endParaRPr>
          </a:p>
        </p:txBody>
      </p:sp>
      <p:sp>
        <p:nvSpPr>
          <p:cNvPr id="14" name="Oval 13">
            <a:hlinkClick r:id="" action="ppaction://hlinkshowjump?jump=nextslide" highlightClick="1"/>
          </p:cNvPr>
          <p:cNvSpPr>
            <a:spLocks noChangeArrowheads="1"/>
          </p:cNvSpPr>
          <p:nvPr/>
        </p:nvSpPr>
        <p:spPr bwMode="auto">
          <a:xfrm>
            <a:off x="8382000" y="4781550"/>
            <a:ext cx="274638" cy="274638"/>
          </a:xfrm>
          <a:prstGeom prst="ellipse">
            <a:avLst/>
          </a:prstGeom>
          <a:solidFill>
            <a:srgbClr val="F2F2F2"/>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auto">
              <a:spcBef>
                <a:spcPts val="0"/>
              </a:spcBef>
              <a:spcAft>
                <a:spcPts val="0"/>
              </a:spcAft>
              <a:defRPr/>
            </a:pPr>
            <a:endParaRPr lang="en-JM" sz="1400" b="1" dirty="0">
              <a:solidFill>
                <a:schemeClr val="bg1">
                  <a:lumMod val="75000"/>
                </a:schemeClr>
              </a:solidFill>
              <a:latin typeface="Futura LT Condensed"/>
              <a:ea typeface="+mn-ea"/>
              <a:cs typeface="Futura LT Condensed"/>
            </a:endParaRPr>
          </a:p>
        </p:txBody>
      </p:sp>
      <p:sp>
        <p:nvSpPr>
          <p:cNvPr id="15" name="Oval 14">
            <a:hlinkClick r:id="" action="ppaction://hlinkshowjump?jump=previousslide" highlightClick="1"/>
          </p:cNvPr>
          <p:cNvSpPr>
            <a:spLocks noChangeArrowheads="1"/>
          </p:cNvSpPr>
          <p:nvPr/>
        </p:nvSpPr>
        <p:spPr bwMode="auto">
          <a:xfrm>
            <a:off x="8035925" y="4781550"/>
            <a:ext cx="274638" cy="274638"/>
          </a:xfrm>
          <a:prstGeom prst="ellipse">
            <a:avLst/>
          </a:prstGeom>
          <a:solidFill>
            <a:srgbClr val="F2F2F2"/>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auto">
              <a:spcBef>
                <a:spcPts val="0"/>
              </a:spcBef>
              <a:spcAft>
                <a:spcPts val="0"/>
              </a:spcAft>
              <a:defRPr/>
            </a:pPr>
            <a:endParaRPr lang="en-JM" sz="1400" b="1" dirty="0">
              <a:solidFill>
                <a:schemeClr val="bg1">
                  <a:lumMod val="75000"/>
                </a:schemeClr>
              </a:solidFill>
              <a:latin typeface="Futura LT Condensed"/>
              <a:ea typeface="+mn-ea"/>
              <a:cs typeface="Futura LT Condensed"/>
            </a:endParaRPr>
          </a:p>
        </p:txBody>
      </p:sp>
      <p:sp>
        <p:nvSpPr>
          <p:cNvPr id="18" name="Chevron 17"/>
          <p:cNvSpPr/>
          <p:nvPr userDrawn="1"/>
        </p:nvSpPr>
        <p:spPr>
          <a:xfrm flipH="1">
            <a:off x="8123238" y="4864100"/>
            <a:ext cx="82550" cy="100013"/>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solidFill>
                <a:schemeClr val="tx1"/>
              </a:solidFill>
              <a:latin typeface="Futura LT Condensed"/>
            </a:endParaRPr>
          </a:p>
        </p:txBody>
      </p:sp>
      <p:sp>
        <p:nvSpPr>
          <p:cNvPr id="19" name="Chevron 18"/>
          <p:cNvSpPr/>
          <p:nvPr userDrawn="1"/>
        </p:nvSpPr>
        <p:spPr>
          <a:xfrm>
            <a:off x="8474075" y="4864100"/>
            <a:ext cx="80963" cy="100013"/>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dirty="0">
              <a:solidFill>
                <a:schemeClr val="tx1"/>
              </a:solidFill>
              <a:latin typeface="Futura LT Condensed"/>
            </a:endParaRPr>
          </a:p>
        </p:txBody>
      </p:sp>
      <p:sp>
        <p:nvSpPr>
          <p:cNvPr id="5" name="Footer Placeholder 4"/>
          <p:cNvSpPr>
            <a:spLocks noGrp="1"/>
          </p:cNvSpPr>
          <p:nvPr>
            <p:ph type="ftr" sz="quarter" idx="3"/>
          </p:nvPr>
        </p:nvSpPr>
        <p:spPr>
          <a:xfrm>
            <a:off x="457200" y="4781550"/>
            <a:ext cx="6629400" cy="293688"/>
          </a:xfrm>
          <a:prstGeom prst="rect">
            <a:avLst/>
          </a:prstGeom>
        </p:spPr>
        <p:txBody>
          <a:bodyPr vert="horz" lIns="91440" tIns="45720" rIns="91440" bIns="45720" rtlCol="0" anchor="ctr"/>
          <a:lstStyle>
            <a:lvl1pPr algn="l" fontAlgn="auto">
              <a:spcBef>
                <a:spcPts val="0"/>
              </a:spcBef>
              <a:spcAft>
                <a:spcPts val="0"/>
              </a:spcAft>
              <a:defRPr sz="1400" b="0">
                <a:solidFill>
                  <a:srgbClr val="7F7F7F"/>
                </a:solidFill>
                <a:latin typeface="Trajan Pro"/>
                <a:ea typeface="+mn-ea"/>
                <a:cs typeface="+mn-cs"/>
              </a:defRPr>
            </a:lvl1pPr>
          </a:lstStyle>
          <a:p>
            <a:pPr>
              <a:defRPr/>
            </a:pPr>
            <a:r>
              <a:rPr lang="en-JM"/>
              <a:t>Athens State University</a:t>
            </a:r>
          </a:p>
        </p:txBody>
      </p:sp>
    </p:spTree>
  </p:cSld>
  <p:clrMap bg1="lt1" tx1="dk1" bg2="lt2" tx2="dk2" accent1="accent1" accent2="accent2" accent3="accent3" accent4="accent4" accent5="accent5" accent6="accent6" hlink="hlink" folHlink="folHlink"/>
  <p:sldLayoutIdLst>
    <p:sldLayoutId id="2147483808" r:id="rId1"/>
    <p:sldLayoutId id="2147483785" r:id="rId2"/>
    <p:sldLayoutId id="2147483786" r:id="rId3"/>
    <p:sldLayoutId id="2147483787" r:id="rId4"/>
    <p:sldLayoutId id="2147483788" r:id="rId5"/>
    <p:sldLayoutId id="2147483789" r:id="rId6"/>
    <p:sldLayoutId id="2147483790" r:id="rId7"/>
    <p:sldLayoutId id="2147483791" r:id="rId8"/>
    <p:sldLayoutId id="2147483809" r:id="rId9"/>
    <p:sldLayoutId id="2147483810" r:id="rId10"/>
    <p:sldLayoutId id="2147483811" r:id="rId11"/>
    <p:sldLayoutId id="2147483812" r:id="rId12"/>
    <p:sldLayoutId id="2147483792" r:id="rId13"/>
    <p:sldLayoutId id="2147483813" r:id="rId14"/>
    <p:sldLayoutId id="2147483793" r:id="rId15"/>
    <p:sldLayoutId id="2147483794" r:id="rId16"/>
    <p:sldLayoutId id="2147483795" r:id="rId17"/>
    <p:sldLayoutId id="2147483796" r:id="rId18"/>
    <p:sldLayoutId id="2147483797" r:id="rId19"/>
    <p:sldLayoutId id="2147483798" r:id="rId20"/>
    <p:sldLayoutId id="2147483814" r:id="rId21"/>
    <p:sldLayoutId id="2147483799" r:id="rId22"/>
    <p:sldLayoutId id="2147483815"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16" r:id="rId32"/>
    <p:sldLayoutId id="2147483817" r:id="rId33"/>
  </p:sldLayoutIdLst>
  <p:transition spd="slow"/>
  <p:hf sldNum="0" hdr="0" dt="0"/>
  <p:txStyles>
    <p:titleStyle>
      <a:lvl1pPr algn="l" rtl="0" eaLnBrk="0" fontAlgn="base" hangingPunct="0">
        <a:spcBef>
          <a:spcPct val="0"/>
        </a:spcBef>
        <a:spcAft>
          <a:spcPct val="0"/>
        </a:spcAft>
        <a:defRPr sz="3200" kern="1200">
          <a:solidFill>
            <a:srgbClr val="262626"/>
          </a:solidFill>
          <a:latin typeface="Trajan Pro"/>
          <a:ea typeface="ＭＳ Ｐゴシック" charset="0"/>
          <a:cs typeface="+mj-cs"/>
        </a:defRPr>
      </a:lvl1pPr>
      <a:lvl2pPr algn="l" rtl="0" eaLnBrk="0" fontAlgn="base" hangingPunct="0">
        <a:spcBef>
          <a:spcPct val="0"/>
        </a:spcBef>
        <a:spcAft>
          <a:spcPct val="0"/>
        </a:spcAft>
        <a:defRPr sz="3200">
          <a:solidFill>
            <a:srgbClr val="262626"/>
          </a:solidFill>
          <a:latin typeface="Trajan Pro" pitchFamily="18" charset="0"/>
          <a:ea typeface="ＭＳ Ｐゴシック" charset="0"/>
        </a:defRPr>
      </a:lvl2pPr>
      <a:lvl3pPr algn="l" rtl="0" eaLnBrk="0" fontAlgn="base" hangingPunct="0">
        <a:spcBef>
          <a:spcPct val="0"/>
        </a:spcBef>
        <a:spcAft>
          <a:spcPct val="0"/>
        </a:spcAft>
        <a:defRPr sz="3200">
          <a:solidFill>
            <a:srgbClr val="262626"/>
          </a:solidFill>
          <a:latin typeface="Trajan Pro" pitchFamily="18" charset="0"/>
          <a:ea typeface="ＭＳ Ｐゴシック" charset="0"/>
        </a:defRPr>
      </a:lvl3pPr>
      <a:lvl4pPr algn="l" rtl="0" eaLnBrk="0" fontAlgn="base" hangingPunct="0">
        <a:spcBef>
          <a:spcPct val="0"/>
        </a:spcBef>
        <a:spcAft>
          <a:spcPct val="0"/>
        </a:spcAft>
        <a:defRPr sz="3200">
          <a:solidFill>
            <a:srgbClr val="262626"/>
          </a:solidFill>
          <a:latin typeface="Trajan Pro" pitchFamily="18" charset="0"/>
          <a:ea typeface="ＭＳ Ｐゴシック" charset="0"/>
        </a:defRPr>
      </a:lvl4pPr>
      <a:lvl5pPr algn="l" rtl="0" eaLnBrk="0" fontAlgn="base" hangingPunct="0">
        <a:spcBef>
          <a:spcPct val="0"/>
        </a:spcBef>
        <a:spcAft>
          <a:spcPct val="0"/>
        </a:spcAft>
        <a:defRPr sz="3200">
          <a:solidFill>
            <a:srgbClr val="262626"/>
          </a:solidFill>
          <a:latin typeface="Trajan Pro" pitchFamily="18" charset="0"/>
          <a:ea typeface="ＭＳ Ｐゴシック" charset="0"/>
        </a:defRPr>
      </a:lvl5pPr>
      <a:lvl6pPr marL="457200" algn="l" rtl="0" fontAlgn="base">
        <a:spcBef>
          <a:spcPct val="0"/>
        </a:spcBef>
        <a:spcAft>
          <a:spcPct val="0"/>
        </a:spcAft>
        <a:defRPr sz="3600">
          <a:solidFill>
            <a:srgbClr val="262626"/>
          </a:solidFill>
          <a:latin typeface="Bebas Neue" charset="0"/>
          <a:ea typeface="ＭＳ Ｐゴシック" charset="0"/>
        </a:defRPr>
      </a:lvl6pPr>
      <a:lvl7pPr marL="914400" algn="l" rtl="0" fontAlgn="base">
        <a:spcBef>
          <a:spcPct val="0"/>
        </a:spcBef>
        <a:spcAft>
          <a:spcPct val="0"/>
        </a:spcAft>
        <a:defRPr sz="3600">
          <a:solidFill>
            <a:srgbClr val="262626"/>
          </a:solidFill>
          <a:latin typeface="Bebas Neue" charset="0"/>
          <a:ea typeface="ＭＳ Ｐゴシック" charset="0"/>
        </a:defRPr>
      </a:lvl7pPr>
      <a:lvl8pPr marL="1371600" algn="l" rtl="0" fontAlgn="base">
        <a:spcBef>
          <a:spcPct val="0"/>
        </a:spcBef>
        <a:spcAft>
          <a:spcPct val="0"/>
        </a:spcAft>
        <a:defRPr sz="3600">
          <a:solidFill>
            <a:srgbClr val="262626"/>
          </a:solidFill>
          <a:latin typeface="Bebas Neue" charset="0"/>
          <a:ea typeface="ＭＳ Ｐゴシック" charset="0"/>
        </a:defRPr>
      </a:lvl8pPr>
      <a:lvl9pPr marL="1828800" algn="l" rtl="0" fontAlgn="base">
        <a:spcBef>
          <a:spcPct val="0"/>
        </a:spcBef>
        <a:spcAft>
          <a:spcPct val="0"/>
        </a:spcAft>
        <a:defRPr sz="3600">
          <a:solidFill>
            <a:srgbClr val="262626"/>
          </a:solidFill>
          <a:latin typeface="Bebas Neue" charset="0"/>
          <a:ea typeface="ＭＳ Ｐゴシック" charset="0"/>
        </a:defRPr>
      </a:lvl9pPr>
    </p:titleStyle>
    <p:bodyStyle>
      <a:lvl1pPr marL="342900" indent="-342900" algn="l" rtl="0" eaLnBrk="0" fontAlgn="base" hangingPunct="0">
        <a:lnSpc>
          <a:spcPct val="110000"/>
        </a:lnSpc>
        <a:spcBef>
          <a:spcPct val="0"/>
        </a:spcBef>
        <a:spcAft>
          <a:spcPct val="0"/>
        </a:spcAft>
        <a:buFont typeface="Arial" pitchFamily="34" charset="0"/>
        <a:buChar char="•"/>
        <a:defRPr sz="1400" kern="1200">
          <a:solidFill>
            <a:srgbClr val="262626"/>
          </a:solidFill>
          <a:latin typeface="Futura LT Condensed"/>
          <a:ea typeface="ＭＳ Ｐゴシック" charset="0"/>
          <a:cs typeface="Futura LT Condensed"/>
        </a:defRPr>
      </a:lvl1pPr>
      <a:lvl2pPr marL="742950" indent="-285750" algn="l" rtl="0" eaLnBrk="0" fontAlgn="base" hangingPunct="0">
        <a:lnSpc>
          <a:spcPct val="110000"/>
        </a:lnSpc>
        <a:spcBef>
          <a:spcPct val="0"/>
        </a:spcBef>
        <a:spcAft>
          <a:spcPct val="0"/>
        </a:spcAft>
        <a:buFont typeface="Arial" pitchFamily="34" charset="0"/>
        <a:buChar char="–"/>
        <a:defRPr sz="1400" kern="1200">
          <a:solidFill>
            <a:srgbClr val="262626"/>
          </a:solidFill>
          <a:latin typeface="Futura LT Condensed"/>
          <a:ea typeface="Futura LT Condensed"/>
          <a:cs typeface="Futura LT Condensed"/>
        </a:defRPr>
      </a:lvl2pPr>
      <a:lvl3pPr marL="1143000" indent="-228600" algn="l" rtl="0" eaLnBrk="0" fontAlgn="base" hangingPunct="0">
        <a:lnSpc>
          <a:spcPct val="110000"/>
        </a:lnSpc>
        <a:spcBef>
          <a:spcPct val="0"/>
        </a:spcBef>
        <a:spcAft>
          <a:spcPct val="0"/>
        </a:spcAft>
        <a:buFont typeface="Arial" pitchFamily="34" charset="0"/>
        <a:buChar char="•"/>
        <a:defRPr sz="1400" kern="1200">
          <a:solidFill>
            <a:srgbClr val="262626"/>
          </a:solidFill>
          <a:latin typeface="Futura LT Condensed"/>
          <a:ea typeface="Futura LT Condensed"/>
          <a:cs typeface="Futura LT Condensed"/>
        </a:defRPr>
      </a:lvl3pPr>
      <a:lvl4pPr marL="1600200" indent="-228600" algn="l" rtl="0" eaLnBrk="0" fontAlgn="base" hangingPunct="0">
        <a:lnSpc>
          <a:spcPct val="110000"/>
        </a:lnSpc>
        <a:spcBef>
          <a:spcPct val="0"/>
        </a:spcBef>
        <a:spcAft>
          <a:spcPct val="0"/>
        </a:spcAft>
        <a:buFont typeface="Arial" pitchFamily="34" charset="0"/>
        <a:buChar char="–"/>
        <a:defRPr sz="1400" kern="1200">
          <a:solidFill>
            <a:srgbClr val="262626"/>
          </a:solidFill>
          <a:latin typeface="Futura LT Condensed"/>
          <a:ea typeface="Futura LT Condensed"/>
          <a:cs typeface="Futura LT Condensed"/>
        </a:defRPr>
      </a:lvl4pPr>
      <a:lvl5pPr marL="2057400" indent="-228600" algn="l" rtl="0" eaLnBrk="0" fontAlgn="base" hangingPunct="0">
        <a:lnSpc>
          <a:spcPct val="110000"/>
        </a:lnSpc>
        <a:spcBef>
          <a:spcPct val="0"/>
        </a:spcBef>
        <a:spcAft>
          <a:spcPct val="0"/>
        </a:spcAft>
        <a:buFont typeface="Arial" pitchFamily="34" charset="0"/>
        <a:buChar char="»"/>
        <a:defRPr sz="1400" kern="1200">
          <a:solidFill>
            <a:srgbClr val="262626"/>
          </a:solidFill>
          <a:latin typeface="Futura LT Condensed"/>
          <a:ea typeface="Futura LT Condensed"/>
          <a:cs typeface="Futura LT Condense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2762250"/>
            <a:ext cx="6400800" cy="342900"/>
          </a:xfrm>
        </p:spPr>
        <p:txBody>
          <a:bodyPr rtlCol="0">
            <a:normAutofit fontScale="77500" lnSpcReduction="20000"/>
          </a:bodyPr>
          <a:lstStyle/>
          <a:p>
            <a:pPr eaLnBrk="1" fontAlgn="auto" hangingPunct="1">
              <a:spcBef>
                <a:spcPts val="0"/>
              </a:spcBef>
              <a:spcAft>
                <a:spcPts val="0"/>
              </a:spcAft>
              <a:defRPr/>
            </a:pPr>
            <a:r>
              <a:rPr lang="en-JM" sz="2200" dirty="0">
                <a:solidFill>
                  <a:srgbClr val="174A75"/>
                </a:solidFill>
                <a:latin typeface="Futura LT Bold"/>
                <a:cs typeface="Futura LT Bold"/>
              </a:rPr>
              <a:t>Presented By </a:t>
            </a:r>
            <a:r>
              <a:rPr lang="en-US" sz="2200" dirty="0">
                <a:solidFill>
                  <a:srgbClr val="174A75"/>
                </a:solidFill>
                <a:latin typeface="Futura LT Bold"/>
                <a:cs typeface="Futura LT Bold"/>
              </a:rPr>
              <a:t>John Michael Raimondi and Ben Ward</a:t>
            </a:r>
            <a:endParaRPr lang="en-JM" sz="2200" dirty="0">
              <a:solidFill>
                <a:srgbClr val="174A75"/>
              </a:solidFill>
              <a:latin typeface="Futura LT Bold"/>
              <a:cs typeface="Futura LT Bold"/>
            </a:endParaRPr>
          </a:p>
        </p:txBody>
      </p:sp>
      <p:sp>
        <p:nvSpPr>
          <p:cNvPr id="5" name="Oval 4">
            <a:hlinkClick r:id="" action="ppaction://hlinkshowjump?jump=nextslide" highlightClick="1"/>
          </p:cNvPr>
          <p:cNvSpPr>
            <a:spLocks noChangeArrowheads="1"/>
          </p:cNvSpPr>
          <p:nvPr/>
        </p:nvSpPr>
        <p:spPr bwMode="auto">
          <a:xfrm>
            <a:off x="4419600" y="4248150"/>
            <a:ext cx="365125" cy="365125"/>
          </a:xfrm>
          <a:prstGeom prst="ellipse">
            <a:avLst/>
          </a:prstGeom>
          <a:solidFill>
            <a:srgbClr val="F2F2F2"/>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prstClr val="white">
                  <a:lumMod val="75000"/>
                </a:prstClr>
              </a:solidFill>
              <a:effectLst/>
              <a:uLnTx/>
              <a:uFillTx/>
              <a:latin typeface="Futura LT Condensed"/>
              <a:ea typeface="ＭＳ Ｐゴシック" pitchFamily="34" charset="-128"/>
              <a:cs typeface="Futura LT Condensed"/>
            </a:endParaRPr>
          </a:p>
        </p:txBody>
      </p:sp>
      <p:sp>
        <p:nvSpPr>
          <p:cNvPr id="15" name="Rectangle 14"/>
          <p:cNvSpPr/>
          <p:nvPr/>
        </p:nvSpPr>
        <p:spPr>
          <a:xfrm>
            <a:off x="2667000" y="3638550"/>
            <a:ext cx="3810000" cy="342900"/>
          </a:xfrm>
          <a:prstGeom prst="rect">
            <a:avLst/>
          </a:prstGeom>
          <a:solidFill>
            <a:schemeClr val="bg1">
              <a:lumMod val="95000"/>
            </a:schemeClr>
          </a:solidFill>
          <a:ln w="6350">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JM" sz="1400" dirty="0">
                <a:solidFill>
                  <a:srgbClr val="006699"/>
                </a:solidFill>
                <a:latin typeface="BebasNEUE" pitchFamily="34" charset="0"/>
              </a:rPr>
              <a:t>Sprint 1 Presentation</a:t>
            </a:r>
            <a:endParaRPr kumimoji="0" lang="en-JM" sz="1400" b="0" i="0" u="none" strike="noStrike" kern="1200" cap="none" spc="0" normalizeH="0" baseline="0" noProof="0" dirty="0">
              <a:ln>
                <a:noFill/>
              </a:ln>
              <a:solidFill>
                <a:srgbClr val="006699"/>
              </a:solidFill>
              <a:effectLst/>
              <a:uLnTx/>
              <a:uFillTx/>
              <a:latin typeface="BebasNEUE" pitchFamily="34" charset="0"/>
              <a:ea typeface="+mn-ea"/>
              <a:cs typeface="+mn-cs"/>
            </a:endParaRPr>
          </a:p>
        </p:txBody>
      </p:sp>
      <p:sp>
        <p:nvSpPr>
          <p:cNvPr id="2" name="Title 1"/>
          <p:cNvSpPr>
            <a:spLocks noGrp="1"/>
          </p:cNvSpPr>
          <p:nvPr>
            <p:ph type="ctrTitle"/>
          </p:nvPr>
        </p:nvSpPr>
        <p:spPr>
          <a:xfrm>
            <a:off x="1371600" y="2114550"/>
            <a:ext cx="6553200" cy="457200"/>
          </a:xfrm>
        </p:spPr>
        <p:txBody>
          <a:bodyPr/>
          <a:lstStyle/>
          <a:p>
            <a:pPr eaLnBrk="1" hangingPunct="1"/>
            <a:r>
              <a:rPr lang="en-JM" dirty="0">
                <a:solidFill>
                  <a:srgbClr val="006699"/>
                </a:solidFill>
                <a:latin typeface="Trajan Pro" pitchFamily="18" charset="0"/>
                <a:ea typeface="ＭＳ Ｐゴシック" pitchFamily="34" charset="-128"/>
              </a:rPr>
              <a:t>Alabama Veterans Museum</a:t>
            </a:r>
          </a:p>
        </p:txBody>
      </p:sp>
      <p:sp>
        <p:nvSpPr>
          <p:cNvPr id="6" name="Chevron 5"/>
          <p:cNvSpPr/>
          <p:nvPr/>
        </p:nvSpPr>
        <p:spPr>
          <a:xfrm>
            <a:off x="4556125" y="4362450"/>
            <a:ext cx="107950" cy="136525"/>
          </a:xfrm>
          <a:prstGeom prst="chevron">
            <a:avLst>
              <a:gd name="adj" fmla="val 79255"/>
            </a:avLst>
          </a:prstGeom>
          <a:solidFill>
            <a:srgbClr val="006699"/>
          </a:solidFill>
          <a:ln w="12700">
            <a:solidFill>
              <a:srgbClr val="0066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006699"/>
              </a:solidFill>
              <a:effectLst/>
              <a:uLnTx/>
              <a:uFillTx/>
              <a:latin typeface="Futura LT Condensed"/>
              <a:ea typeface="+mn-ea"/>
              <a:cs typeface="+mn-cs"/>
            </a:endParaRPr>
          </a:p>
        </p:txBody>
      </p:sp>
      <p:pic>
        <p:nvPicPr>
          <p:cNvPr id="12297" name="Picture 3" descr="ASU_MASTERLOGO_NO_BORDER_H_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66750"/>
            <a:ext cx="4845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2"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Cemetery Info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2" name="Picture 1">
            <a:extLst>
              <a:ext uri="{FF2B5EF4-FFF2-40B4-BE49-F238E27FC236}">
                <a16:creationId xmlns:a16="http://schemas.microsoft.com/office/drawing/2014/main" id="{CAD75B61-9F01-4ACE-BF4C-CF5590761648}"/>
              </a:ext>
            </a:extLst>
          </p:cNvPr>
          <p:cNvPicPr>
            <a:picLocks noChangeAspect="1"/>
          </p:cNvPicPr>
          <p:nvPr/>
        </p:nvPicPr>
        <p:blipFill>
          <a:blip r:embed="rId2"/>
          <a:stretch>
            <a:fillRect/>
          </a:stretch>
        </p:blipFill>
        <p:spPr>
          <a:xfrm>
            <a:off x="1144165" y="990943"/>
            <a:ext cx="6855670" cy="3660088"/>
          </a:xfrm>
          <a:prstGeom prst="rect">
            <a:avLst/>
          </a:prstGeom>
        </p:spPr>
      </p:pic>
    </p:spTree>
    <p:extLst>
      <p:ext uri="{BB962C8B-B14F-4D97-AF65-F5344CB8AC3E}">
        <p14:creationId xmlns:p14="http://schemas.microsoft.com/office/powerpoint/2010/main" val="16393731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User Comments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2" name="Picture 1">
            <a:extLst>
              <a:ext uri="{FF2B5EF4-FFF2-40B4-BE49-F238E27FC236}">
                <a16:creationId xmlns:a16="http://schemas.microsoft.com/office/drawing/2014/main" id="{363F1110-DAAD-4492-8E2C-DB1492D7AAC4}"/>
              </a:ext>
            </a:extLst>
          </p:cNvPr>
          <p:cNvPicPr>
            <a:picLocks noChangeAspect="1"/>
          </p:cNvPicPr>
          <p:nvPr/>
        </p:nvPicPr>
        <p:blipFill>
          <a:blip r:embed="rId2"/>
          <a:stretch>
            <a:fillRect/>
          </a:stretch>
        </p:blipFill>
        <p:spPr>
          <a:xfrm>
            <a:off x="1610382" y="994682"/>
            <a:ext cx="5923236" cy="3629025"/>
          </a:xfrm>
          <a:prstGeom prst="rect">
            <a:avLst/>
          </a:prstGeom>
        </p:spPr>
      </p:pic>
    </p:spTree>
    <p:extLst>
      <p:ext uri="{BB962C8B-B14F-4D97-AF65-F5344CB8AC3E}">
        <p14:creationId xmlns:p14="http://schemas.microsoft.com/office/powerpoint/2010/main" val="40006941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Entity Relationship Diagram</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27650" name="Picture 2">
            <a:extLst>
              <a:ext uri="{FF2B5EF4-FFF2-40B4-BE49-F238E27FC236}">
                <a16:creationId xmlns:a16="http://schemas.microsoft.com/office/drawing/2014/main" id="{5387A241-3F37-4648-ADF8-C3AAAF392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458" y="1004748"/>
            <a:ext cx="4989342" cy="354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9067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type="body" sz="quarter" idx="13"/>
          </p:nvPr>
        </p:nvSpPr>
        <p:spPr/>
        <p:txBody>
          <a:bodyPr>
            <a:normAutofit fontScale="77500" lnSpcReduction="20000"/>
          </a:bodyPr>
          <a:lstStyle/>
          <a:p>
            <a:pPr eaLnBrk="1" hangingPunct="1">
              <a:buFont typeface="Arial" charset="0"/>
              <a:buNone/>
              <a:defRPr/>
            </a:pPr>
            <a:r>
              <a:rPr lang="en-JM" dirty="0">
                <a:cs typeface="Pacifico" charset="0"/>
              </a:rPr>
              <a:t>THANK YOU </a:t>
            </a:r>
            <a:r>
              <a:rPr lang="en-JM" dirty="0">
                <a:solidFill>
                  <a:srgbClr val="006699"/>
                </a:solidFill>
                <a:cs typeface="Pacifico" charset="0"/>
              </a:rPr>
              <a:t>FOR YOUR TIME</a:t>
            </a:r>
            <a:endParaRPr lang="en-JM" dirty="0">
              <a:solidFill>
                <a:srgbClr val="006699"/>
              </a:solidFill>
            </a:endParaRPr>
          </a:p>
        </p:txBody>
      </p:sp>
      <p:pic>
        <p:nvPicPr>
          <p:cNvPr id="44036" name="Picture 3" descr="C:\Users\ADRIEN~1.REY\AppData\Local\Temp\Rar$DR63.888\icons grid\plane_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495550"/>
            <a:ext cx="12255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438150"/>
            <a:ext cx="7620000" cy="422275"/>
          </a:xfrm>
        </p:spPr>
        <p:txBody>
          <a:bodyPr/>
          <a:lstStyle/>
          <a:p>
            <a:pPr eaLnBrk="1" hangingPunct="1"/>
            <a:r>
              <a:rPr lang="en-JM" dirty="0">
                <a:latin typeface="Trajan Pro" pitchFamily="18" charset="0"/>
                <a:ea typeface="ＭＳ Ｐゴシック" pitchFamily="34" charset="-128"/>
              </a:rPr>
              <a:t>Project History &amp; Challenges</a:t>
            </a:r>
            <a:endParaRPr lang="en-JM" dirty="0">
              <a:solidFill>
                <a:srgbClr val="006699"/>
              </a:solidFill>
              <a:latin typeface="Trajan Pro" pitchFamily="18" charset="0"/>
              <a:ea typeface="ＭＳ Ｐゴシック" pitchFamily="34" charset="-128"/>
            </a:endParaRPr>
          </a:p>
        </p:txBody>
      </p:sp>
      <p:sp>
        <p:nvSpPr>
          <p:cNvPr id="29699" name="Footer Placeholder 2"/>
          <p:cNvSpPr>
            <a:spLocks noGrp="1"/>
          </p:cNvSpPr>
          <p:nvPr>
            <p:ph type="ftr" sz="quarter" idx="4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sp>
        <p:nvSpPr>
          <p:cNvPr id="4" name="Content Placeholder 3"/>
          <p:cNvSpPr>
            <a:spLocks noGrp="1"/>
          </p:cNvSpPr>
          <p:nvPr>
            <p:ph sz="quarter" idx="13"/>
          </p:nvPr>
        </p:nvSpPr>
        <p:spPr>
          <a:xfrm>
            <a:off x="533400" y="971550"/>
            <a:ext cx="8077200" cy="3505200"/>
          </a:xfrm>
        </p:spPr>
        <p:txBody>
          <a:bodyPr rtlCol="0">
            <a:normAutofit/>
          </a:bodyPr>
          <a:lstStyle/>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museum currently has a database of deceased veterans maintained in Microsoft Access</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Access database has become fragmented over 6 files.</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public facing user interface of the database includes inactive dropdowns and edit boxes, appearing to give the users the ability to modify the records.</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inactive controls also contribute to a cluttered, confusing interface.</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If the Access database search is used for a last name with more than one record, the record with the alphabetically first name appears. To navigate to other records, the user must know to use the small forward and backward arrows along the status bar.</a:t>
            </a:r>
          </a:p>
          <a:p>
            <a:pPr eaLnBrk="1" fontAlgn="auto" hangingPunct="1">
              <a:spcBef>
                <a:spcPts val="0"/>
              </a:spcBef>
              <a:spcAft>
                <a:spcPts val="0"/>
              </a:spcAft>
              <a:defRPr/>
            </a:pPr>
            <a:endParaRPr lang="en-JM" dirty="0">
              <a:solidFill>
                <a:schemeClr val="tx1">
                  <a:lumMod val="75000"/>
                  <a:lumOff val="25000"/>
                </a:schemeClr>
              </a:solidFill>
              <a:ea typeface="+mn-ea"/>
            </a:endParaRPr>
          </a:p>
          <a:p>
            <a:pPr eaLnBrk="1" fontAlgn="auto" hangingPunct="1">
              <a:spcBef>
                <a:spcPts val="0"/>
              </a:spcBef>
              <a:spcAft>
                <a:spcPts val="0"/>
              </a:spcAft>
              <a:defRPr/>
            </a:pPr>
            <a:endParaRPr lang="en-JM" dirty="0">
              <a:solidFill>
                <a:schemeClr val="tx1">
                  <a:lumMod val="75000"/>
                  <a:lumOff val="25000"/>
                </a:schemeClr>
              </a:solidFill>
              <a:ea typeface="+mn-ea"/>
            </a:endParaRPr>
          </a:p>
        </p:txBody>
      </p:sp>
    </p:spTree>
    <p:extLst>
      <p:ext uri="{BB962C8B-B14F-4D97-AF65-F5344CB8AC3E}">
        <p14:creationId xmlns:p14="http://schemas.microsoft.com/office/powerpoint/2010/main" val="99081009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438150"/>
            <a:ext cx="7620000" cy="422275"/>
          </a:xfrm>
        </p:spPr>
        <p:txBody>
          <a:bodyPr/>
          <a:lstStyle/>
          <a:p>
            <a:pPr eaLnBrk="1" hangingPunct="1"/>
            <a:r>
              <a:rPr lang="en-JM" dirty="0">
                <a:latin typeface="Trajan Pro" pitchFamily="18" charset="0"/>
                <a:ea typeface="ＭＳ Ｐゴシック" pitchFamily="34" charset="-128"/>
              </a:rPr>
              <a:t>Solutions</a:t>
            </a:r>
            <a:endParaRPr lang="en-JM" dirty="0">
              <a:solidFill>
                <a:srgbClr val="006699"/>
              </a:solidFill>
              <a:latin typeface="Trajan Pro" pitchFamily="18" charset="0"/>
              <a:ea typeface="ＭＳ Ｐゴシック" pitchFamily="34" charset="-128"/>
            </a:endParaRPr>
          </a:p>
        </p:txBody>
      </p:sp>
      <p:sp>
        <p:nvSpPr>
          <p:cNvPr id="29699" name="Footer Placeholder 2"/>
          <p:cNvSpPr>
            <a:spLocks noGrp="1"/>
          </p:cNvSpPr>
          <p:nvPr>
            <p:ph type="ftr" sz="quarter" idx="4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sp>
        <p:nvSpPr>
          <p:cNvPr id="4" name="Content Placeholder 3"/>
          <p:cNvSpPr>
            <a:spLocks noGrp="1"/>
          </p:cNvSpPr>
          <p:nvPr>
            <p:ph sz="quarter" idx="13"/>
          </p:nvPr>
        </p:nvSpPr>
        <p:spPr>
          <a:xfrm>
            <a:off x="533400" y="971550"/>
            <a:ext cx="8077200" cy="3505200"/>
          </a:xfrm>
        </p:spPr>
        <p:txBody>
          <a:bodyPr rtlCol="0">
            <a:normAutofit/>
          </a:bodyPr>
          <a:lstStyle/>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Converting the database to a relational database using structured query language (SQL) will eliminate the need to save the database using a save dialog and possibly fragmenting it.</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We will create two separate applications to use against the database.</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viewer application will be for public use. The goal will be a cleaner, more intuitive interface than the current Access database.</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administrator application will be for museum employee / volunteer use. This will also have a cleaner, more intuitive interface, but will allow record creation and editing.</a:t>
            </a:r>
          </a:p>
          <a:p>
            <a:pPr eaLnBrk="1" fontAlgn="auto" hangingPunct="1">
              <a:spcBef>
                <a:spcPts val="0"/>
              </a:spcBef>
              <a:spcAft>
                <a:spcPts val="0"/>
              </a:spcAft>
              <a:buFont typeface="Arial" panose="020B0604020202020204" pitchFamily="34" charset="0"/>
              <a:buChar char="•"/>
              <a:defRPr/>
            </a:pPr>
            <a:r>
              <a:rPr lang="en-JM" sz="1600" dirty="0">
                <a:solidFill>
                  <a:srgbClr val="174A75"/>
                </a:solidFill>
                <a:ea typeface="+mn-ea"/>
              </a:rPr>
              <a:t>The new applications will present the user with a list of records if more than one is found, allowing selection rather than opening the first record found.</a:t>
            </a:r>
            <a:endParaRPr lang="en-JM" sz="1600" dirty="0">
              <a:solidFill>
                <a:schemeClr val="tx1">
                  <a:lumMod val="75000"/>
                  <a:lumOff val="25000"/>
                </a:schemeClr>
              </a:solidFill>
              <a:ea typeface="+mn-ea"/>
            </a:endParaRPr>
          </a:p>
          <a:p>
            <a:pPr eaLnBrk="1" fontAlgn="auto" hangingPunct="1">
              <a:spcBef>
                <a:spcPts val="0"/>
              </a:spcBef>
              <a:spcAft>
                <a:spcPts val="0"/>
              </a:spcAft>
              <a:defRPr/>
            </a:pPr>
            <a:endParaRPr lang="en-JM" dirty="0">
              <a:solidFill>
                <a:schemeClr val="tx1">
                  <a:lumMod val="75000"/>
                  <a:lumOff val="25000"/>
                </a:schemeClr>
              </a:solidFill>
              <a:ea typeface="+mn-ea"/>
            </a:endParaRPr>
          </a:p>
        </p:txBody>
      </p:sp>
    </p:spTree>
    <p:extLst>
      <p:ext uri="{BB962C8B-B14F-4D97-AF65-F5344CB8AC3E}">
        <p14:creationId xmlns:p14="http://schemas.microsoft.com/office/powerpoint/2010/main" val="259340318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Original Access Search Interface</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7" name="Picture 6">
            <a:extLst>
              <a:ext uri="{FF2B5EF4-FFF2-40B4-BE49-F238E27FC236}">
                <a16:creationId xmlns:a16="http://schemas.microsoft.com/office/drawing/2014/main" id="{A4977227-0595-4E74-BB54-0A7C08DF2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449" y="971550"/>
            <a:ext cx="6731963" cy="3699074"/>
          </a:xfrm>
          <a:prstGeom prst="rect">
            <a:avLst/>
          </a:prstGeom>
        </p:spPr>
      </p:pic>
    </p:spTree>
    <p:extLst>
      <p:ext uri="{BB962C8B-B14F-4D97-AF65-F5344CB8AC3E}">
        <p14:creationId xmlns:p14="http://schemas.microsoft.com/office/powerpoint/2010/main" val="24173347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Sample Access Record Result</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3" name="Picture 2">
            <a:extLst>
              <a:ext uri="{FF2B5EF4-FFF2-40B4-BE49-F238E27FC236}">
                <a16:creationId xmlns:a16="http://schemas.microsoft.com/office/drawing/2014/main" id="{C8801292-C142-406E-9892-99009C55A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994777"/>
            <a:ext cx="4693920" cy="3710573"/>
          </a:xfrm>
          <a:prstGeom prst="rect">
            <a:avLst/>
          </a:prstGeom>
        </p:spPr>
      </p:pic>
      <p:sp>
        <p:nvSpPr>
          <p:cNvPr id="7" name="Content Placeholder 3">
            <a:extLst>
              <a:ext uri="{FF2B5EF4-FFF2-40B4-BE49-F238E27FC236}">
                <a16:creationId xmlns:a16="http://schemas.microsoft.com/office/drawing/2014/main" id="{886E51E4-F73B-4E70-823E-01C5CE410451}"/>
              </a:ext>
            </a:extLst>
          </p:cNvPr>
          <p:cNvSpPr>
            <a:spLocks noGrp="1"/>
          </p:cNvSpPr>
          <p:nvPr>
            <p:ph sz="quarter" idx="13"/>
          </p:nvPr>
        </p:nvSpPr>
        <p:spPr>
          <a:xfrm>
            <a:off x="5410200" y="994777"/>
            <a:ext cx="3352800" cy="3558173"/>
          </a:xfrm>
        </p:spPr>
        <p:txBody>
          <a:bodyPr>
            <a:normAutofit/>
          </a:bodyPr>
          <a:lstStyle/>
          <a:p>
            <a:pPr eaLnBrk="1" hangingPunct="1"/>
            <a:r>
              <a:rPr lang="en-JM" dirty="0">
                <a:solidFill>
                  <a:srgbClr val="006699"/>
                </a:solidFill>
                <a:latin typeface="Futura LT Condensed" pitchFamily="2" charset="0"/>
                <a:ea typeface="ＭＳ Ｐゴシック" pitchFamily="34" charset="-128"/>
                <a:cs typeface="Tahoma" pitchFamily="34" charset="0"/>
              </a:rPr>
              <a:t>Note: I modified the first, middle, and last names to anonymize this record.</a:t>
            </a:r>
          </a:p>
        </p:txBody>
      </p:sp>
    </p:spTree>
    <p:extLst>
      <p:ext uri="{BB962C8B-B14F-4D97-AF65-F5344CB8AC3E}">
        <p14:creationId xmlns:p14="http://schemas.microsoft.com/office/powerpoint/2010/main" val="41292594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Search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2" name="Picture 1">
            <a:extLst>
              <a:ext uri="{FF2B5EF4-FFF2-40B4-BE49-F238E27FC236}">
                <a16:creationId xmlns:a16="http://schemas.microsoft.com/office/drawing/2014/main" id="{DF18A289-2CB3-4C47-87D3-1566AF92E648}"/>
              </a:ext>
            </a:extLst>
          </p:cNvPr>
          <p:cNvPicPr>
            <a:picLocks noChangeAspect="1"/>
          </p:cNvPicPr>
          <p:nvPr/>
        </p:nvPicPr>
        <p:blipFill>
          <a:blip r:embed="rId2"/>
          <a:stretch>
            <a:fillRect/>
          </a:stretch>
        </p:blipFill>
        <p:spPr>
          <a:xfrm>
            <a:off x="1309885" y="949325"/>
            <a:ext cx="6524230" cy="3679825"/>
          </a:xfrm>
          <a:prstGeom prst="rect">
            <a:avLst/>
          </a:prstGeom>
        </p:spPr>
      </p:pic>
    </p:spTree>
    <p:extLst>
      <p:ext uri="{BB962C8B-B14F-4D97-AF65-F5344CB8AC3E}">
        <p14:creationId xmlns:p14="http://schemas.microsoft.com/office/powerpoint/2010/main" val="266553406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Search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5" name="Picture 4">
            <a:extLst>
              <a:ext uri="{FF2B5EF4-FFF2-40B4-BE49-F238E27FC236}">
                <a16:creationId xmlns:a16="http://schemas.microsoft.com/office/drawing/2014/main" id="{67E0760D-3C87-4CD8-BBFF-1EE9158C0E56}"/>
              </a:ext>
            </a:extLst>
          </p:cNvPr>
          <p:cNvPicPr>
            <a:picLocks noChangeAspect="1"/>
          </p:cNvPicPr>
          <p:nvPr/>
        </p:nvPicPr>
        <p:blipFill>
          <a:blip r:embed="rId2"/>
          <a:stretch>
            <a:fillRect/>
          </a:stretch>
        </p:blipFill>
        <p:spPr>
          <a:xfrm>
            <a:off x="1295400" y="946598"/>
            <a:ext cx="6553200" cy="3696165"/>
          </a:xfrm>
          <a:prstGeom prst="rect">
            <a:avLst/>
          </a:prstGeom>
        </p:spPr>
      </p:pic>
    </p:spTree>
    <p:extLst>
      <p:ext uri="{BB962C8B-B14F-4D97-AF65-F5344CB8AC3E}">
        <p14:creationId xmlns:p14="http://schemas.microsoft.com/office/powerpoint/2010/main" val="34480252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Record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3" name="Picture 2">
            <a:extLst>
              <a:ext uri="{FF2B5EF4-FFF2-40B4-BE49-F238E27FC236}">
                <a16:creationId xmlns:a16="http://schemas.microsoft.com/office/drawing/2014/main" id="{55120D72-8862-458B-9119-87BB2B9291A3}"/>
              </a:ext>
            </a:extLst>
          </p:cNvPr>
          <p:cNvPicPr>
            <a:picLocks noChangeAspect="1"/>
          </p:cNvPicPr>
          <p:nvPr/>
        </p:nvPicPr>
        <p:blipFill>
          <a:blip r:embed="rId2"/>
          <a:stretch>
            <a:fillRect/>
          </a:stretch>
        </p:blipFill>
        <p:spPr>
          <a:xfrm>
            <a:off x="1204806" y="958991"/>
            <a:ext cx="6734387" cy="3700406"/>
          </a:xfrm>
          <a:prstGeom prst="rect">
            <a:avLst/>
          </a:prstGeom>
        </p:spPr>
      </p:pic>
    </p:spTree>
    <p:extLst>
      <p:ext uri="{BB962C8B-B14F-4D97-AF65-F5344CB8AC3E}">
        <p14:creationId xmlns:p14="http://schemas.microsoft.com/office/powerpoint/2010/main" val="318151566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457200" y="438150"/>
            <a:ext cx="8229600" cy="422275"/>
          </a:xfrm>
        </p:spPr>
        <p:txBody>
          <a:bodyPr/>
          <a:lstStyle/>
          <a:p>
            <a:pPr eaLnBrk="1" hangingPunct="1"/>
            <a:r>
              <a:rPr lang="en-JM" dirty="0">
                <a:latin typeface="Trajan Pro" pitchFamily="18" charset="0"/>
                <a:ea typeface="ＭＳ Ｐゴシック" pitchFamily="34" charset="-128"/>
              </a:rPr>
              <a:t>New Client Application Record Window</a:t>
            </a:r>
            <a:endParaRPr lang="en-JM" dirty="0">
              <a:solidFill>
                <a:srgbClr val="006699"/>
              </a:solidFill>
              <a:latin typeface="Trajan Pro" pitchFamily="18" charset="0"/>
              <a:ea typeface="ＭＳ Ｐゴシック" pitchFamily="34" charset="-128"/>
            </a:endParaRPr>
          </a:p>
        </p:txBody>
      </p:sp>
      <p:sp>
        <p:nvSpPr>
          <p:cNvPr id="36868" name="Footer Placeholder 9"/>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400" b="0" i="0" u="none" strike="noStrike" kern="1200" cap="none" spc="0" normalizeH="0" baseline="0" noProof="0">
                <a:ln>
                  <a:noFill/>
                </a:ln>
                <a:solidFill>
                  <a:srgbClr val="7F7F7F"/>
                </a:solidFill>
                <a:effectLst/>
                <a:uLnTx/>
                <a:uFillTx/>
                <a:latin typeface="Trajan Pro" pitchFamily="18" charset="0"/>
                <a:ea typeface="ＭＳ Ｐゴシック" pitchFamily="34" charset="-128"/>
                <a:cs typeface="+mn-cs"/>
              </a:rPr>
              <a:t>Athens State University</a:t>
            </a:r>
          </a:p>
        </p:txBody>
      </p:sp>
      <p:pic>
        <p:nvPicPr>
          <p:cNvPr id="2" name="Picture 1">
            <a:extLst>
              <a:ext uri="{FF2B5EF4-FFF2-40B4-BE49-F238E27FC236}">
                <a16:creationId xmlns:a16="http://schemas.microsoft.com/office/drawing/2014/main" id="{C991B63F-30CE-4B97-BDC3-706EC0A4AA3F}"/>
              </a:ext>
            </a:extLst>
          </p:cNvPr>
          <p:cNvPicPr>
            <a:picLocks noChangeAspect="1"/>
          </p:cNvPicPr>
          <p:nvPr/>
        </p:nvPicPr>
        <p:blipFill>
          <a:blip r:embed="rId2"/>
          <a:stretch>
            <a:fillRect/>
          </a:stretch>
        </p:blipFill>
        <p:spPr>
          <a:xfrm>
            <a:off x="1171139" y="977517"/>
            <a:ext cx="6801722" cy="3648841"/>
          </a:xfrm>
          <a:prstGeom prst="rect">
            <a:avLst/>
          </a:prstGeom>
        </p:spPr>
      </p:pic>
    </p:spTree>
    <p:extLst>
      <p:ext uri="{BB962C8B-B14F-4D97-AF65-F5344CB8AC3E}">
        <p14:creationId xmlns:p14="http://schemas.microsoft.com/office/powerpoint/2010/main" val="1630510272"/>
      </p:ext>
    </p:extLst>
  </p:cSld>
  <p:clrMapOvr>
    <a:masterClrMapping/>
  </p:clrMapOvr>
  <p:transition spd="slow">
    <p:push dir="u"/>
  </p:transition>
</p:sld>
</file>

<file path=ppt/theme/theme1.xml><?xml version="1.0" encoding="utf-8"?>
<a:theme xmlns:a="http://schemas.openxmlformats.org/drawingml/2006/main" name="Office Theme">
  <a:themeElements>
    <a:clrScheme name="ASU Theme">
      <a:dk1>
        <a:srgbClr val="006699"/>
      </a:dk1>
      <a:lt1>
        <a:sysClr val="window" lastClr="FFFFFF"/>
      </a:lt1>
      <a:dk2>
        <a:srgbClr val="004466"/>
      </a:dk2>
      <a:lt2>
        <a:srgbClr val="EEEEDE"/>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9928</TotalTime>
  <Words>356</Words>
  <Application>Microsoft Office PowerPoint</Application>
  <PresentationFormat>On-screen Show (16:9)</PresentationFormat>
  <Paragraphs>37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Bebas Neue</vt:lpstr>
      <vt:lpstr>BebasNEUE</vt:lpstr>
      <vt:lpstr>Calibri</vt:lpstr>
      <vt:lpstr>Courier New</vt:lpstr>
      <vt:lpstr>Futura LT Bold</vt:lpstr>
      <vt:lpstr>Futura LT Condensed</vt:lpstr>
      <vt:lpstr>Trajan Pro</vt:lpstr>
      <vt:lpstr>Office Theme</vt:lpstr>
      <vt:lpstr>Alabama Veterans Museum</vt:lpstr>
      <vt:lpstr>Project History &amp; Challenges</vt:lpstr>
      <vt:lpstr>Solutions</vt:lpstr>
      <vt:lpstr>Original Access Search Interface</vt:lpstr>
      <vt:lpstr>Sample Access Record Result</vt:lpstr>
      <vt:lpstr>New Client Application Search Window</vt:lpstr>
      <vt:lpstr>New Client Application Search Window</vt:lpstr>
      <vt:lpstr>New Client Application Record Window</vt:lpstr>
      <vt:lpstr>New Client Application Record Window</vt:lpstr>
      <vt:lpstr>New Client Application Cemetery Info Window</vt:lpstr>
      <vt:lpstr>New Client Application User Comments Window</vt:lpstr>
      <vt:lpstr>Entity Relationship Diagram</vt:lpstr>
      <vt:lpstr>PowerPoint Presentation</vt:lpstr>
    </vt:vector>
  </TitlesOfParts>
  <Company>LIME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adrienne.reynolds</dc:creator>
  <cp:lastModifiedBy>Ben</cp:lastModifiedBy>
  <cp:revision>214</cp:revision>
  <dcterms:created xsi:type="dcterms:W3CDTF">2011-12-26T17:46:32Z</dcterms:created>
  <dcterms:modified xsi:type="dcterms:W3CDTF">2019-09-25T22:20:55Z</dcterms:modified>
</cp:coreProperties>
</file>